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Ex4.xml" ContentType="application/vnd.ms-office.chartex+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notesSlides/notesSlide16.xml" ContentType="application/vnd.openxmlformats-officedocument.presentationml.notesSlide+xml"/>
  <Override PartName="/ppt/charts/chart3.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4.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Ex5.xml" ContentType="application/vnd.ms-office.chartex+xml"/>
  <Override PartName="/ppt/charts/style9.xml" ContentType="application/vnd.ms-office.chartstyle+xml"/>
  <Override PartName="/ppt/charts/colors9.xml" ContentType="application/vnd.ms-office.chartcolorstyle+xml"/>
  <Override PartName="/ppt/theme/themeOverride5.xml" ContentType="application/vnd.openxmlformats-officedocument.themeOverride+xml"/>
  <Override PartName="/ppt/notesSlides/notesSlide20.xml" ContentType="application/vnd.openxmlformats-officedocument.presentationml.notesSlide+xml"/>
  <Override PartName="/ppt/charts/chartEx6.xml" ContentType="application/vnd.ms-office.chartex+xml"/>
  <Override PartName="/ppt/charts/style10.xml" ContentType="application/vnd.ms-office.chartstyle+xml"/>
  <Override PartName="/ppt/charts/colors10.xml" ContentType="application/vnd.ms-office.chartcolorstyle+xml"/>
  <Override PartName="/ppt/theme/themeOverride6.xml" ContentType="application/vnd.openxmlformats-officedocument.themeOverride+xml"/>
  <Override PartName="/ppt/charts/chartEx7.xml" ContentType="application/vnd.ms-office.chartex+xml"/>
  <Override PartName="/ppt/charts/style11.xml" ContentType="application/vnd.ms-office.chartstyle+xml"/>
  <Override PartName="/ppt/charts/colors11.xml" ContentType="application/vnd.ms-office.chartcolorstyle+xml"/>
  <Override PartName="/ppt/theme/themeOverride7.xml" ContentType="application/vnd.openxmlformats-officedocument.themeOverride+xml"/>
  <Override PartName="/ppt/notesSlides/notesSlide21.xml" ContentType="application/vnd.openxmlformats-officedocument.presentationml.notesSlide+xml"/>
  <Override PartName="/ppt/charts/chartEx8.xml" ContentType="application/vnd.ms-office.chartex+xml"/>
  <Override PartName="/ppt/charts/style12.xml" ContentType="application/vnd.ms-office.chartstyle+xml"/>
  <Override PartName="/ppt/charts/colors12.xml" ContentType="application/vnd.ms-office.chartcolorstyle+xml"/>
  <Override PartName="/ppt/theme/themeOverride8.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5.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9.xml" ContentType="application/vnd.openxmlformats-officedocument.themeOverride+xml"/>
  <Override PartName="/ppt/charts/chart6.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0.xml" ContentType="application/vnd.openxmlformats-officedocument.themeOverride+xml"/>
  <Override PartName="/ppt/charts/chart7.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1.xml" ContentType="application/vnd.openxmlformats-officedocument.themeOverride+xml"/>
  <Override PartName="/ppt/charts/chart8.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2.xml" ContentType="application/vnd.openxmlformats-officedocument.themeOverr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2"/>
  </p:notesMasterIdLst>
  <p:sldIdLst>
    <p:sldId id="262" r:id="rId5"/>
    <p:sldId id="2134804530" r:id="rId6"/>
    <p:sldId id="1160" r:id="rId7"/>
    <p:sldId id="290" r:id="rId8"/>
    <p:sldId id="2134804424" r:id="rId9"/>
    <p:sldId id="2134804433" r:id="rId10"/>
    <p:sldId id="287" r:id="rId11"/>
    <p:sldId id="2134804557" r:id="rId12"/>
    <p:sldId id="2134804477" r:id="rId13"/>
    <p:sldId id="2134804531" r:id="rId14"/>
    <p:sldId id="2134804544" r:id="rId15"/>
    <p:sldId id="2134804534" r:id="rId16"/>
    <p:sldId id="2134804523" r:id="rId17"/>
    <p:sldId id="2134804555" r:id="rId18"/>
    <p:sldId id="2134804532" r:id="rId19"/>
    <p:sldId id="2134804450" r:id="rId20"/>
    <p:sldId id="2134804451" r:id="rId21"/>
    <p:sldId id="2134804452" r:id="rId22"/>
    <p:sldId id="2134804453" r:id="rId23"/>
    <p:sldId id="2134804533" r:id="rId24"/>
    <p:sldId id="1333" r:id="rId25"/>
    <p:sldId id="2134804456" r:id="rId26"/>
    <p:sldId id="2134804454" r:id="rId27"/>
    <p:sldId id="2134804455" r:id="rId28"/>
    <p:sldId id="2134804458" r:id="rId29"/>
    <p:sldId id="2134804537" r:id="rId30"/>
    <p:sldId id="2134804512" r:id="rId31"/>
    <p:sldId id="2134804432" r:id="rId32"/>
    <p:sldId id="368" r:id="rId33"/>
    <p:sldId id="2134804497" r:id="rId34"/>
    <p:sldId id="2134804535" r:id="rId35"/>
    <p:sldId id="2134804536" r:id="rId36"/>
    <p:sldId id="316" r:id="rId37"/>
    <p:sldId id="291" r:id="rId38"/>
    <p:sldId id="2134804538" r:id="rId39"/>
    <p:sldId id="1337" r:id="rId40"/>
    <p:sldId id="2134804539" r:id="rId41"/>
    <p:sldId id="2134804576" r:id="rId42"/>
    <p:sldId id="2134804540" r:id="rId43"/>
    <p:sldId id="2134804486" r:id="rId44"/>
    <p:sldId id="2134804485" r:id="rId45"/>
    <p:sldId id="2134804487" r:id="rId46"/>
    <p:sldId id="2134804541" r:id="rId47"/>
    <p:sldId id="2134804578" r:id="rId48"/>
    <p:sldId id="2134804542" r:id="rId49"/>
    <p:sldId id="2134804490" r:id="rId50"/>
    <p:sldId id="2134804577" r:id="rId51"/>
    <p:sldId id="2134804543" r:id="rId52"/>
    <p:sldId id="2134804504" r:id="rId53"/>
    <p:sldId id="2134804545" r:id="rId54"/>
    <p:sldId id="1294" r:id="rId55"/>
    <p:sldId id="1306" r:id="rId56"/>
    <p:sldId id="2134804524" r:id="rId57"/>
    <p:sldId id="2134804546" r:id="rId58"/>
    <p:sldId id="1336" r:id="rId59"/>
    <p:sldId id="2134804579" r:id="rId60"/>
    <p:sldId id="2134804521" r:id="rId61"/>
    <p:sldId id="1369" r:id="rId62"/>
    <p:sldId id="1296" r:id="rId63"/>
    <p:sldId id="2134804547" r:id="rId64"/>
    <p:sldId id="2134804548" r:id="rId65"/>
    <p:sldId id="2134804558" r:id="rId66"/>
    <p:sldId id="2134804436" r:id="rId67"/>
    <p:sldId id="2134804553" r:id="rId68"/>
    <p:sldId id="2134804554" r:id="rId69"/>
    <p:sldId id="2134804459" r:id="rId70"/>
    <p:sldId id="318" r:id="rId71"/>
    <p:sldId id="317" r:id="rId72"/>
    <p:sldId id="322" r:id="rId73"/>
    <p:sldId id="1383" r:id="rId74"/>
    <p:sldId id="289" r:id="rId75"/>
    <p:sldId id="283" r:id="rId76"/>
    <p:sldId id="1375" r:id="rId77"/>
    <p:sldId id="1379" r:id="rId78"/>
    <p:sldId id="328" r:id="rId79"/>
    <p:sldId id="1381" r:id="rId80"/>
    <p:sldId id="1382" r:id="rId81"/>
    <p:sldId id="329" r:id="rId82"/>
    <p:sldId id="1377" r:id="rId83"/>
    <p:sldId id="795" r:id="rId84"/>
    <p:sldId id="2134804471" r:id="rId85"/>
    <p:sldId id="2134804526" r:id="rId86"/>
    <p:sldId id="2134804527" r:id="rId87"/>
    <p:sldId id="2134804472" r:id="rId88"/>
    <p:sldId id="2134804528" r:id="rId89"/>
    <p:sldId id="369" r:id="rId90"/>
    <p:sldId id="286" r:id="rId91"/>
    <p:sldId id="2134804529" r:id="rId92"/>
    <p:sldId id="259" r:id="rId93"/>
    <p:sldId id="300" r:id="rId94"/>
    <p:sldId id="2134804514" r:id="rId95"/>
    <p:sldId id="2134804515" r:id="rId96"/>
    <p:sldId id="301" r:id="rId97"/>
    <p:sldId id="288" r:id="rId98"/>
    <p:sldId id="294" r:id="rId99"/>
    <p:sldId id="2134804516" r:id="rId100"/>
    <p:sldId id="2134804517" r:id="rId101"/>
    <p:sldId id="2134804518" r:id="rId102"/>
    <p:sldId id="350" r:id="rId103"/>
    <p:sldId id="2134804443" r:id="rId104"/>
    <p:sldId id="2134804444" r:id="rId105"/>
    <p:sldId id="2134804445" r:id="rId106"/>
    <p:sldId id="2134804446" r:id="rId107"/>
    <p:sldId id="2134804525" r:id="rId108"/>
    <p:sldId id="2134804559" r:id="rId109"/>
    <p:sldId id="2134804560" r:id="rId110"/>
    <p:sldId id="2134804561" r:id="rId111"/>
    <p:sldId id="2134804562" r:id="rId112"/>
    <p:sldId id="2134804563" r:id="rId113"/>
    <p:sldId id="2134804564" r:id="rId114"/>
    <p:sldId id="2134804565" r:id="rId115"/>
    <p:sldId id="2134804566" r:id="rId116"/>
    <p:sldId id="2134804567" r:id="rId117"/>
    <p:sldId id="2134804568" r:id="rId118"/>
    <p:sldId id="2134804569" r:id="rId119"/>
    <p:sldId id="2134804570" r:id="rId120"/>
    <p:sldId id="2134804571" r:id="rId121"/>
    <p:sldId id="2134804572" r:id="rId122"/>
    <p:sldId id="2134804573" r:id="rId123"/>
    <p:sldId id="2134804574" r:id="rId124"/>
    <p:sldId id="2134804575" r:id="rId125"/>
    <p:sldId id="2134804482" r:id="rId126"/>
    <p:sldId id="2134804480" r:id="rId127"/>
    <p:sldId id="354" r:id="rId128"/>
    <p:sldId id="2134804484" r:id="rId129"/>
    <p:sldId id="2134804494" r:id="rId130"/>
    <p:sldId id="2134804493" r:id="rId1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flet, Chet" initials="SC" lastIdx="2" clrIdx="0">
    <p:extLst>
      <p:ext uri="{19B8F6BF-5375-455C-9EA6-DF929625EA0E}">
        <p15:presenceInfo xmlns:p15="http://schemas.microsoft.com/office/powerpoint/2012/main" userId="S::cshiflet@fmi.com::ab3cc556-ebde-43fb-b251-5f4ecec246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838"/>
    <a:srgbClr val="3F3F3F"/>
    <a:srgbClr val="363636"/>
    <a:srgbClr val="BB5D00"/>
    <a:srgbClr val="EFB15F"/>
    <a:srgbClr val="F7D8AD"/>
    <a:srgbClr val="8D6A4E"/>
    <a:srgbClr val="231F20"/>
    <a:srgbClr val="444141"/>
    <a:srgbClr val="F7B9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27F85-F561-44B5-9046-7C0C47DF52F4}" v="137" dt="2021-04-08T19:45:18.575"/>
    <p1510:client id="{0CA34D25-DE1E-4F49-A4C7-A3FC80C45240}" v="10" dt="2021-04-07T18:18:34.973"/>
    <p1510:client id="{70A5D2A7-D5BD-4AD8-81A3-14388E20505B}" v="13" dt="2021-04-12T15:13:17.306"/>
    <p1510:client id="{D5F6BB9F-0060-B000-FB21-FFC1E6B8C3E5}" v="11" dt="2021-04-07T17:25:31.914"/>
    <p1510:client id="{DA4F6248-0418-42AA-92D8-667CCD9C6382}" v="24" dt="2021-04-20T18:43:58.026"/>
  </p1510:revLst>
</p1510:revInfo>
</file>

<file path=ppt/tableStyles.xml><?xml version="1.0" encoding="utf-8"?>
<a:tblStyleLst xmlns:a="http://schemas.openxmlformats.org/drawingml/2006/main" def="{5C22544A-7EE6-4342-B048-85BDC9FD1C3A}">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7.xlsx"/></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fcx365-my.sharepoint.com/personal/bbarnes_fmi_com/Documents/Master%20Component%20Report%20Data%20v2.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fcx365-my.sharepoint.com/personal/bbarnes_fmi_com/Documents/Master%20Component%20Report%20Data%20v2.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https://fcx365-my.sharepoint.com/personal/bbarnes_fmi_com/Documents/Master%20Component%20Report%20Data%20v2.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https://fcx365-my.sharepoint.com/personal/bbarnes_fmi_com/Documents/Master%20Component%20Report%20Data%20v2.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https://fcx365.sharepoint.com/teams/EngineHealthDistributionGroup/Shared%20Documents/Component%20Life%20-%20Agile%20Team/05_Financial%20Analyses/Garrett's%20Analysis.xlsx" TargetMode="External"/><Relationship Id="rId4" Type="http://schemas.openxmlformats.org/officeDocument/2006/relationships/themeOverride" Target="../theme/themeOverride5.xml"/></Relationships>
</file>

<file path=ppt/charts/_rels/chartEx6.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https://fcx365.sharepoint.com/teams/EngineHealthDistributionGroup/Shared%20Documents/Component%20Life%20-%20Agile%20Team/05_Financial%20Analyses/Garrett's%20Analysis.xlsx" TargetMode="External"/><Relationship Id="rId4" Type="http://schemas.openxmlformats.org/officeDocument/2006/relationships/themeOverride" Target="../theme/themeOverride6.xml"/></Relationships>
</file>

<file path=ppt/charts/_rels/chartEx7.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https://fcx365.sharepoint.com/teams/EngineHealthDistributionGroup/Shared%20Documents/Component%20Life%20-%20Agile%20Team/05_Financial%20Analyses/Garrett's%20Analysis.xlsx" TargetMode="External"/><Relationship Id="rId4" Type="http://schemas.openxmlformats.org/officeDocument/2006/relationships/themeOverride" Target="../theme/themeOverride7.xml"/></Relationships>
</file>

<file path=ppt/charts/_rels/chartEx8.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https://fcx365.sharepoint.com/teams/EngineHealthDistributionGroup/Shared%20Documents/Component%20Life%20-%20Agile%20Team/05_Financial%20Analyses/Garrett's%20Analysis.xlsx" TargetMode="External"/><Relationship Id="rId4"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Sheet6!$A$18:$B$18</c:f>
              <c:strCache>
                <c:ptCount val="2"/>
                <c:pt idx="0">
                  <c:v>PCR Intervals (Q4 2020)</c:v>
                </c:pt>
                <c:pt idx="1">
                  <c:v>Differential</c:v>
                </c:pt>
              </c:strCache>
            </c:strRef>
          </c:tx>
          <c:spPr>
            <a:solidFill>
              <a:schemeClr val="accent1"/>
            </a:solidFill>
            <a:ln>
              <a:solidFill>
                <a:sysClr val="windowText" lastClr="0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(Sheet6!$C$17:$J$17,Sheet6!$C$23:$J$23)</c:f>
              <c:strCache>
                <c:ptCount val="16"/>
                <c:pt idx="0">
                  <c:v>BAG  </c:v>
                </c:pt>
                <c:pt idx="1">
                  <c:v>CHI  </c:v>
                </c:pt>
                <c:pt idx="2">
                  <c:v>EA  </c:v>
                </c:pt>
                <c:pt idx="3">
                  <c:v>MOR  </c:v>
                </c:pt>
                <c:pt idx="4">
                  <c:v>SAF  </c:v>
                </c:pt>
                <c:pt idx="5">
                  <c:v>SIE   </c:v>
                </c:pt>
                <c:pt idx="6">
                  <c:v>CV  </c:v>
                </c:pt>
                <c:pt idx="7">
                  <c:v>TYR  </c:v>
                </c:pt>
                <c:pt idx="8">
                  <c:v>BAG  </c:v>
                </c:pt>
                <c:pt idx="9">
                  <c:v>CHI  </c:v>
                </c:pt>
                <c:pt idx="10">
                  <c:v>EA  </c:v>
                </c:pt>
                <c:pt idx="11">
                  <c:v>MOR  </c:v>
                </c:pt>
                <c:pt idx="12">
                  <c:v>SAF  </c:v>
                </c:pt>
                <c:pt idx="13">
                  <c:v>SIE </c:v>
                </c:pt>
                <c:pt idx="14">
                  <c:v>CV  </c:v>
                </c:pt>
                <c:pt idx="15">
                  <c:v>TYR  </c:v>
                </c:pt>
              </c:strCache>
            </c:strRef>
          </c:cat>
          <c:val>
            <c:numRef>
              <c:f>Sheet6!$C$18:$J$18</c:f>
              <c:numCache>
                <c:formatCode>_("$"* #,##0.00_);_("$"* \(#,##0.00\);_("$"* "-"??_);_(@_)</c:formatCode>
                <c:ptCount val="8"/>
                <c:pt idx="0">
                  <c:v>1.45</c:v>
                </c:pt>
                <c:pt idx="1">
                  <c:v>1.6111111111111112</c:v>
                </c:pt>
                <c:pt idx="2">
                  <c:v>2.375</c:v>
                </c:pt>
                <c:pt idx="3">
                  <c:v>2.2307692307692308</c:v>
                </c:pt>
                <c:pt idx="4">
                  <c:v>1.45</c:v>
                </c:pt>
                <c:pt idx="5">
                  <c:v>1.77</c:v>
                </c:pt>
                <c:pt idx="6">
                  <c:v>2.1714285714285713</c:v>
                </c:pt>
                <c:pt idx="7">
                  <c:v>1.45</c:v>
                </c:pt>
              </c:numCache>
            </c:numRef>
          </c:val>
          <c:extLst>
            <c:ext xmlns:c16="http://schemas.microsoft.com/office/drawing/2014/chart" uri="{C3380CC4-5D6E-409C-BE32-E72D297353CC}">
              <c16:uniqueId val="{00000000-4429-4407-BEFA-EC2D60326E2A}"/>
            </c:ext>
          </c:extLst>
        </c:ser>
        <c:ser>
          <c:idx val="1"/>
          <c:order val="1"/>
          <c:tx>
            <c:strRef>
              <c:f>Sheet6!$A$19:$B$19</c:f>
              <c:strCache>
                <c:ptCount val="2"/>
                <c:pt idx="0">
                  <c:v>PCR Intervals (Q4 2020)</c:v>
                </c:pt>
                <c:pt idx="1">
                  <c:v>Final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(Sheet6!$C$17:$J$17,Sheet6!$C$23:$J$23)</c:f>
              <c:strCache>
                <c:ptCount val="16"/>
                <c:pt idx="0">
                  <c:v>BAG  </c:v>
                </c:pt>
                <c:pt idx="1">
                  <c:v>CHI  </c:v>
                </c:pt>
                <c:pt idx="2">
                  <c:v>EA  </c:v>
                </c:pt>
                <c:pt idx="3">
                  <c:v>MOR  </c:v>
                </c:pt>
                <c:pt idx="4">
                  <c:v>SAF  </c:v>
                </c:pt>
                <c:pt idx="5">
                  <c:v>SIE   </c:v>
                </c:pt>
                <c:pt idx="6">
                  <c:v>CV  </c:v>
                </c:pt>
                <c:pt idx="7">
                  <c:v>TYR  </c:v>
                </c:pt>
                <c:pt idx="8">
                  <c:v>BAG  </c:v>
                </c:pt>
                <c:pt idx="9">
                  <c:v>CHI  </c:v>
                </c:pt>
                <c:pt idx="10">
                  <c:v>EA  </c:v>
                </c:pt>
                <c:pt idx="11">
                  <c:v>MOR  </c:v>
                </c:pt>
                <c:pt idx="12">
                  <c:v>SAF  </c:v>
                </c:pt>
                <c:pt idx="13">
                  <c:v>SIE </c:v>
                </c:pt>
                <c:pt idx="14">
                  <c:v>CV  </c:v>
                </c:pt>
                <c:pt idx="15">
                  <c:v>TYR  </c:v>
                </c:pt>
              </c:strCache>
            </c:strRef>
          </c:cat>
          <c:val>
            <c:numRef>
              <c:f>Sheet6!$C$19:$J$19</c:f>
            </c:numRef>
          </c:val>
          <c:extLst>
            <c:ext xmlns:c16="http://schemas.microsoft.com/office/drawing/2014/chart" uri="{C3380CC4-5D6E-409C-BE32-E72D297353CC}">
              <c16:uniqueId val="{00000001-4429-4407-BEFA-EC2D60326E2A}"/>
            </c:ext>
          </c:extLst>
        </c:ser>
        <c:ser>
          <c:idx val="2"/>
          <c:order val="2"/>
          <c:tx>
            <c:strRef>
              <c:f>Sheet6!$A$20:$B$20</c:f>
              <c:strCache>
                <c:ptCount val="2"/>
                <c:pt idx="0">
                  <c:v>PCR Intervals (Q4 2020)</c:v>
                </c:pt>
                <c:pt idx="1">
                  <c:v>Transmission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(Sheet6!$C$17:$J$17,Sheet6!$C$23:$J$23)</c:f>
              <c:strCache>
                <c:ptCount val="16"/>
                <c:pt idx="0">
                  <c:v>BAG  </c:v>
                </c:pt>
                <c:pt idx="1">
                  <c:v>CHI  </c:v>
                </c:pt>
                <c:pt idx="2">
                  <c:v>EA  </c:v>
                </c:pt>
                <c:pt idx="3">
                  <c:v>MOR  </c:v>
                </c:pt>
                <c:pt idx="4">
                  <c:v>SAF  </c:v>
                </c:pt>
                <c:pt idx="5">
                  <c:v>SIE   </c:v>
                </c:pt>
                <c:pt idx="6">
                  <c:v>CV  </c:v>
                </c:pt>
                <c:pt idx="7">
                  <c:v>TYR  </c:v>
                </c:pt>
                <c:pt idx="8">
                  <c:v>BAG  </c:v>
                </c:pt>
                <c:pt idx="9">
                  <c:v>CHI  </c:v>
                </c:pt>
                <c:pt idx="10">
                  <c:v>EA  </c:v>
                </c:pt>
                <c:pt idx="11">
                  <c:v>MOR  </c:v>
                </c:pt>
                <c:pt idx="12">
                  <c:v>SAF  </c:v>
                </c:pt>
                <c:pt idx="13">
                  <c:v>SIE </c:v>
                </c:pt>
                <c:pt idx="14">
                  <c:v>CV  </c:v>
                </c:pt>
                <c:pt idx="15">
                  <c:v>TYR  </c:v>
                </c:pt>
              </c:strCache>
            </c:strRef>
          </c:cat>
          <c:val>
            <c:numRef>
              <c:f>Sheet6!$C$20:$J$20</c:f>
            </c:numRef>
          </c:val>
          <c:extLst>
            <c:ext xmlns:c16="http://schemas.microsoft.com/office/drawing/2014/chart" uri="{C3380CC4-5D6E-409C-BE32-E72D297353CC}">
              <c16:uniqueId val="{00000002-4429-4407-BEFA-EC2D60326E2A}"/>
            </c:ext>
          </c:extLst>
        </c:ser>
        <c:ser>
          <c:idx val="3"/>
          <c:order val="3"/>
          <c:tx>
            <c:strRef>
              <c:f>Sheet6!$A$21:$B$21</c:f>
              <c:strCache>
                <c:ptCount val="2"/>
                <c:pt idx="0">
                  <c:v>PCR Intervals (Q4 2020)</c:v>
                </c:pt>
                <c:pt idx="1">
                  <c:v>Torque Converter</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(Sheet6!$C$17:$J$17,Sheet6!$C$23:$J$23)</c:f>
              <c:strCache>
                <c:ptCount val="16"/>
                <c:pt idx="0">
                  <c:v>BAG  </c:v>
                </c:pt>
                <c:pt idx="1">
                  <c:v>CHI  </c:v>
                </c:pt>
                <c:pt idx="2">
                  <c:v>EA  </c:v>
                </c:pt>
                <c:pt idx="3">
                  <c:v>MOR  </c:v>
                </c:pt>
                <c:pt idx="4">
                  <c:v>SAF  </c:v>
                </c:pt>
                <c:pt idx="5">
                  <c:v>SIE   </c:v>
                </c:pt>
                <c:pt idx="6">
                  <c:v>CV  </c:v>
                </c:pt>
                <c:pt idx="7">
                  <c:v>TYR  </c:v>
                </c:pt>
                <c:pt idx="8">
                  <c:v>BAG  </c:v>
                </c:pt>
                <c:pt idx="9">
                  <c:v>CHI  </c:v>
                </c:pt>
                <c:pt idx="10">
                  <c:v>EA  </c:v>
                </c:pt>
                <c:pt idx="11">
                  <c:v>MOR  </c:v>
                </c:pt>
                <c:pt idx="12">
                  <c:v>SAF  </c:v>
                </c:pt>
                <c:pt idx="13">
                  <c:v>SIE </c:v>
                </c:pt>
                <c:pt idx="14">
                  <c:v>CV  </c:v>
                </c:pt>
                <c:pt idx="15">
                  <c:v>TYR  </c:v>
                </c:pt>
              </c:strCache>
            </c:strRef>
          </c:cat>
          <c:val>
            <c:numRef>
              <c:f>Sheet6!$C$21:$J$21</c:f>
            </c:numRef>
          </c:val>
          <c:extLst>
            <c:ext xmlns:c16="http://schemas.microsoft.com/office/drawing/2014/chart" uri="{C3380CC4-5D6E-409C-BE32-E72D297353CC}">
              <c16:uniqueId val="{00000003-4429-4407-BEFA-EC2D60326E2A}"/>
            </c:ext>
          </c:extLst>
        </c:ser>
        <c:ser>
          <c:idx val="6"/>
          <c:order val="4"/>
          <c:tx>
            <c:strRef>
              <c:f>Sheet6!$A$24:$B$24</c:f>
              <c:strCache>
                <c:ptCount val="2"/>
                <c:pt idx="0">
                  <c:v>PCR Intervals (Q1 2021)</c:v>
                </c:pt>
                <c:pt idx="1">
                  <c:v>Differential</c:v>
                </c:pt>
              </c:strCache>
            </c:strRef>
          </c:tx>
          <c:spPr>
            <a:solidFill>
              <a:srgbClr val="D3873F"/>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just">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(Sheet6!$C$17:$J$17,Sheet6!$C$23:$J$23)</c:f>
              <c:strCache>
                <c:ptCount val="16"/>
                <c:pt idx="0">
                  <c:v>BAG  </c:v>
                </c:pt>
                <c:pt idx="1">
                  <c:v>CHI  </c:v>
                </c:pt>
                <c:pt idx="2">
                  <c:v>EA  </c:v>
                </c:pt>
                <c:pt idx="3">
                  <c:v>MOR  </c:v>
                </c:pt>
                <c:pt idx="4">
                  <c:v>SAF  </c:v>
                </c:pt>
                <c:pt idx="5">
                  <c:v>SIE   </c:v>
                </c:pt>
                <c:pt idx="6">
                  <c:v>CV  </c:v>
                </c:pt>
                <c:pt idx="7">
                  <c:v>TYR  </c:v>
                </c:pt>
                <c:pt idx="8">
                  <c:v>BAG  </c:v>
                </c:pt>
                <c:pt idx="9">
                  <c:v>CHI  </c:v>
                </c:pt>
                <c:pt idx="10">
                  <c:v>EA  </c:v>
                </c:pt>
                <c:pt idx="11">
                  <c:v>MOR  </c:v>
                </c:pt>
                <c:pt idx="12">
                  <c:v>SAF  </c:v>
                </c:pt>
                <c:pt idx="13">
                  <c:v>SIE </c:v>
                </c:pt>
                <c:pt idx="14">
                  <c:v>CV  </c:v>
                </c:pt>
                <c:pt idx="15">
                  <c:v>TYR  </c:v>
                </c:pt>
              </c:strCache>
            </c:strRef>
          </c:cat>
          <c:val>
            <c:numRef>
              <c:f>Sheet6!$C$24:$J$24</c:f>
              <c:numCache>
                <c:formatCode>_("$"* #,##0.00_);_("$"* \(#,##0.00\);_("$"* "-"??_);_(@_)</c:formatCode>
                <c:ptCount val="8"/>
                <c:pt idx="0">
                  <c:v>1.1599999999999999</c:v>
                </c:pt>
                <c:pt idx="1">
                  <c:v>1.2083333333333333</c:v>
                </c:pt>
                <c:pt idx="2">
                  <c:v>1.9</c:v>
                </c:pt>
                <c:pt idx="3">
                  <c:v>1.9333333333333333</c:v>
                </c:pt>
                <c:pt idx="4">
                  <c:v>1.21</c:v>
                </c:pt>
                <c:pt idx="5">
                  <c:v>1.27</c:v>
                </c:pt>
                <c:pt idx="6">
                  <c:v>2.1714285714285713</c:v>
                </c:pt>
                <c:pt idx="7">
                  <c:v>1.2083333333333333</c:v>
                </c:pt>
              </c:numCache>
            </c:numRef>
          </c:val>
          <c:extLst>
            <c:ext xmlns:c16="http://schemas.microsoft.com/office/drawing/2014/chart" uri="{C3380CC4-5D6E-409C-BE32-E72D297353CC}">
              <c16:uniqueId val="{00000004-4429-4407-BEFA-EC2D60326E2A}"/>
            </c:ext>
          </c:extLst>
        </c:ser>
        <c:dLbls>
          <c:dLblPos val="outEnd"/>
          <c:showLegendKey val="0"/>
          <c:showVal val="1"/>
          <c:showCatName val="0"/>
          <c:showSerName val="0"/>
          <c:showPercent val="0"/>
          <c:showBubbleSize val="0"/>
        </c:dLbls>
        <c:gapWidth val="97"/>
        <c:overlap val="-27"/>
        <c:axId val="820602400"/>
        <c:axId val="316007104"/>
      </c:barChart>
      <c:catAx>
        <c:axId val="820602400"/>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sz="1050"/>
                  <a:t>Site</a:t>
                </a: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16007104"/>
        <c:crosses val="autoZero"/>
        <c:auto val="1"/>
        <c:lblAlgn val="ctr"/>
        <c:lblOffset val="100"/>
        <c:noMultiLvlLbl val="0"/>
      </c:catAx>
      <c:valAx>
        <c:axId val="316007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sz="1050"/>
                  <a:t>Cost per Hour</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20602400"/>
        <c:crosses val="autoZero"/>
        <c:crossBetween val="between"/>
      </c:valAx>
      <c:spPr>
        <a:noFill/>
        <a:ln>
          <a:solidFill>
            <a:srgbClr val="000000"/>
          </a:solid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84088654832382E-2"/>
          <c:y val="2.5412432522838424E-2"/>
          <c:w val="0.88562494718161078"/>
          <c:h val="0.81666667868183074"/>
        </c:manualLayout>
      </c:layout>
      <c:barChart>
        <c:barDir val="col"/>
        <c:grouping val="clustered"/>
        <c:varyColors val="0"/>
        <c:ser>
          <c:idx val="0"/>
          <c:order val="0"/>
          <c:tx>
            <c:strRef>
              <c:f>Sheet6!$A$18:$B$18</c:f>
              <c:strCache>
                <c:ptCount val="2"/>
                <c:pt idx="0">
                  <c:v>PCR Intervals (Q4 2020)</c:v>
                </c:pt>
                <c:pt idx="1">
                  <c:v>Differential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Sheet6!$C$18:$J$18</c:f>
            </c:numRef>
          </c:val>
          <c:extLst>
            <c:ext xmlns:c16="http://schemas.microsoft.com/office/drawing/2014/chart" uri="{C3380CC4-5D6E-409C-BE32-E72D297353CC}">
              <c16:uniqueId val="{00000000-0005-4190-8DD5-AC3919605C4F}"/>
            </c:ext>
          </c:extLst>
        </c:ser>
        <c:ser>
          <c:idx val="1"/>
          <c:order val="1"/>
          <c:tx>
            <c:strRef>
              <c:f>Sheet6!$A$19:$B$19</c:f>
              <c:strCache>
                <c:ptCount val="2"/>
                <c:pt idx="0">
                  <c:v>PCR Intervals (Q4 2020)</c:v>
                </c:pt>
                <c:pt idx="1">
                  <c:v>Final</c:v>
                </c:pt>
              </c:strCache>
            </c:strRef>
          </c:tx>
          <c:spPr>
            <a:solidFill>
              <a:srgbClr val="0070C0"/>
            </a:solidFill>
            <a:ln>
              <a:solidFill>
                <a:srgbClr val="0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Sheet6!$C$19:$J$19</c:f>
              <c:numCache>
                <c:formatCode>_("$"* #,##0.00_);_("$"* \(#,##0.00\);_("$"* "-"??_);_(@_)</c:formatCode>
                <c:ptCount val="8"/>
                <c:pt idx="0">
                  <c:v>5.4</c:v>
                </c:pt>
                <c:pt idx="1">
                  <c:v>6</c:v>
                </c:pt>
                <c:pt idx="2">
                  <c:v>18.375</c:v>
                </c:pt>
                <c:pt idx="3">
                  <c:v>6.61</c:v>
                </c:pt>
                <c:pt idx="4">
                  <c:v>5.4</c:v>
                </c:pt>
                <c:pt idx="5">
                  <c:v>6.31</c:v>
                </c:pt>
                <c:pt idx="6">
                  <c:v>16.8</c:v>
                </c:pt>
                <c:pt idx="7">
                  <c:v>7.2</c:v>
                </c:pt>
              </c:numCache>
            </c:numRef>
          </c:val>
          <c:extLst>
            <c:ext xmlns:c16="http://schemas.microsoft.com/office/drawing/2014/chart" uri="{C3380CC4-5D6E-409C-BE32-E72D297353CC}">
              <c16:uniqueId val="{00000001-0005-4190-8DD5-AC3919605C4F}"/>
            </c:ext>
          </c:extLst>
        </c:ser>
        <c:ser>
          <c:idx val="3"/>
          <c:order val="3"/>
          <c:tx>
            <c:strRef>
              <c:f>Sheet6!$A$24:$B$24</c:f>
              <c:strCache>
                <c:ptCount val="2"/>
                <c:pt idx="0">
                  <c:v>PCR Intervals (Q1 2021)</c:v>
                </c:pt>
                <c:pt idx="1">
                  <c:v>Differential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Sheet6!$C$24:$J$24</c:f>
            </c:numRef>
          </c:val>
          <c:extLst>
            <c:ext xmlns:c16="http://schemas.microsoft.com/office/drawing/2014/chart" uri="{C3380CC4-5D6E-409C-BE32-E72D297353CC}">
              <c16:uniqueId val="{00000002-0005-4190-8DD5-AC3919605C4F}"/>
            </c:ext>
          </c:extLst>
        </c:ser>
        <c:ser>
          <c:idx val="4"/>
          <c:order val="4"/>
          <c:tx>
            <c:strRef>
              <c:f>Sheet6!$A$25:$B$25</c:f>
              <c:strCache>
                <c:ptCount val="2"/>
                <c:pt idx="0">
                  <c:v>PCR Intervals (Q1 2021)</c:v>
                </c:pt>
                <c:pt idx="1">
                  <c:v>Final</c:v>
                </c:pt>
              </c:strCache>
            </c:strRef>
          </c:tx>
          <c:spPr>
            <a:solidFill>
              <a:srgbClr val="D3873F"/>
            </a:solidFill>
            <a:ln>
              <a:solidFill>
                <a:srgbClr val="0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Sheet6!$C$25:$J$25</c:f>
              <c:numCache>
                <c:formatCode>_("$"* #,##0.00_);_("$"* \(#,##0.00\);_("$"* "-"??_);_(@_)</c:formatCode>
                <c:ptCount val="8"/>
                <c:pt idx="0">
                  <c:v>4.32</c:v>
                </c:pt>
                <c:pt idx="1">
                  <c:v>4.5</c:v>
                </c:pt>
                <c:pt idx="2">
                  <c:v>14.7</c:v>
                </c:pt>
                <c:pt idx="3">
                  <c:v>6.05</c:v>
                </c:pt>
                <c:pt idx="4">
                  <c:v>4.5</c:v>
                </c:pt>
                <c:pt idx="5">
                  <c:v>4.32</c:v>
                </c:pt>
                <c:pt idx="6">
                  <c:v>16.8</c:v>
                </c:pt>
                <c:pt idx="7">
                  <c:v>4.5</c:v>
                </c:pt>
              </c:numCache>
            </c:numRef>
          </c:val>
          <c:extLst>
            <c:ext xmlns:c16="http://schemas.microsoft.com/office/drawing/2014/chart" uri="{C3380CC4-5D6E-409C-BE32-E72D297353CC}">
              <c16:uniqueId val="{00000003-0005-4190-8DD5-AC3919605C4F}"/>
            </c:ext>
          </c:extLst>
        </c:ser>
        <c:dLbls>
          <c:dLblPos val="outEnd"/>
          <c:showLegendKey val="0"/>
          <c:showVal val="1"/>
          <c:showCatName val="0"/>
          <c:showSerName val="0"/>
          <c:showPercent val="0"/>
          <c:showBubbleSize val="0"/>
        </c:dLbls>
        <c:gapWidth val="97"/>
        <c:overlap val="-27"/>
        <c:axId val="926016288"/>
        <c:axId val="917762208"/>
        <c:extLst>
          <c:ext xmlns:c15="http://schemas.microsoft.com/office/drawing/2012/chart" uri="{02D57815-91ED-43cb-92C2-25804820EDAC}">
            <c15:filteredBarSeries>
              <c15:ser>
                <c:idx val="2"/>
                <c:order val="2"/>
                <c:tx>
                  <c:strRef>
                    <c:extLst>
                      <c:ext uri="{02D57815-91ED-43cb-92C2-25804820EDAC}">
                        <c15:formulaRef>
                          <c15:sqref>Sheet6!$A$23:$B$23</c15:sqref>
                        </c15:formulaRef>
                      </c:ext>
                    </c:extLst>
                    <c:strCache>
                      <c:ptCount val="2"/>
                      <c:pt idx="0">
                        <c:v>PCR Intervals (Q1 2021)</c:v>
                      </c:pt>
                      <c:pt idx="1">
                        <c:v>Component</c:v>
                      </c:pt>
                    </c:strCache>
                  </c:strRef>
                </c:tx>
                <c:spPr>
                  <a:solidFill>
                    <a:schemeClr val="accent3"/>
                  </a:solidFill>
                  <a:ln>
                    <a:noFill/>
                  </a:ln>
                  <a:effectLst/>
                </c:spPr>
                <c:invertIfNegative val="0"/>
                <c:dLbls>
                  <c:delete val="1"/>
                </c:dLbls>
                <c:cat>
                  <c:strRef>
                    <c:extLst>
                      <c:ext uri="{02D57815-91ED-43cb-92C2-25804820EDAC}">
                        <c15:formulaRef>
                          <c15:sqref>Sheet6!$C$17:$J$17</c15:sqref>
                        </c15:formulaRef>
                      </c:ext>
                    </c:extLst>
                    <c:strCache>
                      <c:ptCount val="8"/>
                      <c:pt idx="0">
                        <c:v>BAG  </c:v>
                      </c:pt>
                      <c:pt idx="1">
                        <c:v>CHI  </c:v>
                      </c:pt>
                      <c:pt idx="2">
                        <c:v>EA  </c:v>
                      </c:pt>
                      <c:pt idx="3">
                        <c:v>MOR  </c:v>
                      </c:pt>
                      <c:pt idx="4">
                        <c:v>SAF  </c:v>
                      </c:pt>
                      <c:pt idx="5">
                        <c:v>SIE   </c:v>
                      </c:pt>
                      <c:pt idx="6">
                        <c:v>CV  </c:v>
                      </c:pt>
                      <c:pt idx="7">
                        <c:v>TYR  </c:v>
                      </c:pt>
                    </c:strCache>
                  </c:strRef>
                </c:cat>
                <c:val>
                  <c:numRef>
                    <c:extLst>
                      <c:ext uri="{02D57815-91ED-43cb-92C2-25804820EDAC}">
                        <c15:formulaRef>
                          <c15:sqref>Sheet6!$C$23:$J$23</c15:sqref>
                        </c15:formulaRef>
                      </c:ext>
                    </c:extLst>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4-0005-4190-8DD5-AC3919605C4F}"/>
                  </c:ext>
                </c:extLst>
              </c15:ser>
            </c15:filteredBarSeries>
          </c:ext>
        </c:extLst>
      </c:barChart>
      <c:catAx>
        <c:axId val="926016288"/>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Site</a:t>
                </a:r>
              </a:p>
              <a:p>
                <a:pPr>
                  <a:defRPr sz="1100"/>
                </a:pPr>
                <a:endParaRPr lang="en-US" sz="1100"/>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917762208"/>
        <c:crosses val="autoZero"/>
        <c:auto val="1"/>
        <c:lblAlgn val="ctr"/>
        <c:lblOffset val="100"/>
        <c:noMultiLvlLbl val="0"/>
      </c:catAx>
      <c:valAx>
        <c:axId val="917762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sz="1050"/>
                  <a:t>Cost Per Hour</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926016288"/>
        <c:crosses val="autoZero"/>
        <c:crossBetween val="between"/>
      </c:valAx>
      <c:spPr>
        <a:noFill/>
        <a:ln>
          <a:solidFill>
            <a:srgbClr val="000000"/>
          </a:solid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rgbClr val="000000"/>
      </a:solid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Sheet6!$A$18:$B$18</c:f>
              <c:strCache>
                <c:ptCount val="2"/>
                <c:pt idx="0">
                  <c:v>PCR Intervals (Q4 2020)</c:v>
                </c:pt>
                <c:pt idx="1">
                  <c:v>Differential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Sheet6!$C$18:$J$18</c:f>
            </c:numRef>
          </c:val>
          <c:extLst>
            <c:ext xmlns:c16="http://schemas.microsoft.com/office/drawing/2014/chart" uri="{C3380CC4-5D6E-409C-BE32-E72D297353CC}">
              <c16:uniqueId val="{00000000-D584-4749-A65A-6BA6A6FF60BE}"/>
            </c:ext>
          </c:extLst>
        </c:ser>
        <c:ser>
          <c:idx val="1"/>
          <c:order val="1"/>
          <c:tx>
            <c:strRef>
              <c:f>Sheet6!$A$19:$B$19</c:f>
              <c:strCache>
                <c:ptCount val="2"/>
                <c:pt idx="0">
                  <c:v>PCR Intervals (Q4 2020)</c:v>
                </c:pt>
                <c:pt idx="1">
                  <c:v>Final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Sheet6!$C$19:$J$19</c:f>
            </c:numRef>
          </c:val>
          <c:extLst>
            <c:ext xmlns:c16="http://schemas.microsoft.com/office/drawing/2014/chart" uri="{C3380CC4-5D6E-409C-BE32-E72D297353CC}">
              <c16:uniqueId val="{00000001-D584-4749-A65A-6BA6A6FF60BE}"/>
            </c:ext>
          </c:extLst>
        </c:ser>
        <c:ser>
          <c:idx val="2"/>
          <c:order val="2"/>
          <c:tx>
            <c:strRef>
              <c:f>Sheet6!$A$20:$B$20</c:f>
              <c:strCache>
                <c:ptCount val="2"/>
                <c:pt idx="0">
                  <c:v>PCR Intervals (Q4 2020)</c:v>
                </c:pt>
                <c:pt idx="1">
                  <c:v>Transmission</c:v>
                </c:pt>
              </c:strCache>
            </c:strRef>
          </c:tx>
          <c:spPr>
            <a:solidFill>
              <a:schemeClr val="accent1"/>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Sheet6!$C$20:$J$20</c:f>
              <c:numCache>
                <c:formatCode>_("$"* #,##0.00_);_("$"* \(#,##0.00\);_("$"* "-"??_);_(@_)</c:formatCode>
                <c:ptCount val="8"/>
                <c:pt idx="0">
                  <c:v>1.8</c:v>
                </c:pt>
                <c:pt idx="1">
                  <c:v>2.25</c:v>
                </c:pt>
                <c:pt idx="2">
                  <c:v>5</c:v>
                </c:pt>
                <c:pt idx="3">
                  <c:v>2.7692307692307692</c:v>
                </c:pt>
                <c:pt idx="4">
                  <c:v>1.8</c:v>
                </c:pt>
                <c:pt idx="5">
                  <c:v>2.29</c:v>
                </c:pt>
                <c:pt idx="6">
                  <c:v>3.7142857142857144</c:v>
                </c:pt>
                <c:pt idx="7">
                  <c:v>2.4</c:v>
                </c:pt>
              </c:numCache>
            </c:numRef>
          </c:val>
          <c:extLst>
            <c:ext xmlns:c16="http://schemas.microsoft.com/office/drawing/2014/chart" uri="{C3380CC4-5D6E-409C-BE32-E72D297353CC}">
              <c16:uniqueId val="{00000002-D584-4749-A65A-6BA6A6FF60BE}"/>
            </c:ext>
          </c:extLst>
        </c:ser>
        <c:ser>
          <c:idx val="4"/>
          <c:order val="4"/>
          <c:tx>
            <c:strRef>
              <c:f>Sheet6!$A$24:$B$24</c:f>
              <c:strCache>
                <c:ptCount val="2"/>
                <c:pt idx="0">
                  <c:v>PCR Intervals (Q1 2021)</c:v>
                </c:pt>
                <c:pt idx="1">
                  <c:v>Differential</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Sheet6!$C$24:$J$24</c:f>
            </c:numRef>
          </c:val>
          <c:extLst>
            <c:ext xmlns:c16="http://schemas.microsoft.com/office/drawing/2014/chart" uri="{C3380CC4-5D6E-409C-BE32-E72D297353CC}">
              <c16:uniqueId val="{00000003-D584-4749-A65A-6BA6A6FF60BE}"/>
            </c:ext>
          </c:extLst>
        </c:ser>
        <c:ser>
          <c:idx val="5"/>
          <c:order val="5"/>
          <c:tx>
            <c:strRef>
              <c:f>Sheet6!$A$25:$B$25</c:f>
              <c:strCache>
                <c:ptCount val="2"/>
                <c:pt idx="0">
                  <c:v>PCR Intervals (Q1 2021)</c:v>
                </c:pt>
                <c:pt idx="1">
                  <c:v>Final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Sheet6!$C$25:$J$25</c:f>
            </c:numRef>
          </c:val>
          <c:extLst>
            <c:ext xmlns:c16="http://schemas.microsoft.com/office/drawing/2014/chart" uri="{C3380CC4-5D6E-409C-BE32-E72D297353CC}">
              <c16:uniqueId val="{00000004-D584-4749-A65A-6BA6A6FF60BE}"/>
            </c:ext>
          </c:extLst>
        </c:ser>
        <c:ser>
          <c:idx val="6"/>
          <c:order val="6"/>
          <c:tx>
            <c:strRef>
              <c:f>Sheet6!$A$26:$B$26</c:f>
              <c:strCache>
                <c:ptCount val="2"/>
                <c:pt idx="0">
                  <c:v>PCR Intervals (Q1 2021)</c:v>
                </c:pt>
                <c:pt idx="1">
                  <c:v>Transmission</c:v>
                </c:pt>
              </c:strCache>
            </c:strRef>
          </c:tx>
          <c:spPr>
            <a:solidFill>
              <a:srgbClr val="D3873F"/>
            </a:solidFill>
            <a:ln>
              <a:solidFill>
                <a:sysClr val="windowText" lastClr="000000"/>
              </a:solid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Sheet6!$C$26:$J$26</c:f>
              <c:numCache>
                <c:formatCode>_("$"* #,##0.00_);_("$"* \(#,##0.00\);_("$"* "-"??_);_(@_)</c:formatCode>
                <c:ptCount val="8"/>
                <c:pt idx="0">
                  <c:v>1.44</c:v>
                </c:pt>
                <c:pt idx="1">
                  <c:v>1.5</c:v>
                </c:pt>
                <c:pt idx="2">
                  <c:v>3.6111111111111112</c:v>
                </c:pt>
                <c:pt idx="3">
                  <c:v>2.4</c:v>
                </c:pt>
                <c:pt idx="4">
                  <c:v>1.5</c:v>
                </c:pt>
                <c:pt idx="5">
                  <c:v>1.58</c:v>
                </c:pt>
                <c:pt idx="6">
                  <c:v>3.7142857142857144</c:v>
                </c:pt>
                <c:pt idx="7">
                  <c:v>1.5</c:v>
                </c:pt>
              </c:numCache>
            </c:numRef>
          </c:val>
          <c:extLst>
            <c:ext xmlns:c16="http://schemas.microsoft.com/office/drawing/2014/chart" uri="{C3380CC4-5D6E-409C-BE32-E72D297353CC}">
              <c16:uniqueId val="{00000005-D584-4749-A65A-6BA6A6FF60BE}"/>
            </c:ext>
          </c:extLst>
        </c:ser>
        <c:dLbls>
          <c:dLblPos val="inEnd"/>
          <c:showLegendKey val="0"/>
          <c:showVal val="1"/>
          <c:showCatName val="0"/>
          <c:showSerName val="0"/>
          <c:showPercent val="0"/>
          <c:showBubbleSize val="0"/>
        </c:dLbls>
        <c:gapWidth val="97"/>
        <c:overlap val="-27"/>
        <c:axId val="793798704"/>
        <c:axId val="818941792"/>
        <c:extLst>
          <c:ext xmlns:c15="http://schemas.microsoft.com/office/drawing/2012/chart" uri="{02D57815-91ED-43cb-92C2-25804820EDAC}">
            <c15:filteredBarSeries>
              <c15:ser>
                <c:idx val="3"/>
                <c:order val="3"/>
                <c:tx>
                  <c:strRef>
                    <c:extLst>
                      <c:ext uri="{02D57815-91ED-43cb-92C2-25804820EDAC}">
                        <c15:formulaRef>
                          <c15:sqref>Sheet6!$A$23:$B$23</c15:sqref>
                        </c15:formulaRef>
                      </c:ext>
                    </c:extLst>
                    <c:strCache>
                      <c:ptCount val="2"/>
                      <c:pt idx="0">
                        <c:v>PCR Intervals (Q1 2021)</c:v>
                      </c:pt>
                      <c:pt idx="1">
                        <c:v>Component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Sheet6!$C$17:$J$17</c15:sqref>
                        </c15:formulaRef>
                      </c:ext>
                    </c:extLst>
                    <c:strCache>
                      <c:ptCount val="8"/>
                      <c:pt idx="0">
                        <c:v>BAG  </c:v>
                      </c:pt>
                      <c:pt idx="1">
                        <c:v>CHI  </c:v>
                      </c:pt>
                      <c:pt idx="2">
                        <c:v>EA  </c:v>
                      </c:pt>
                      <c:pt idx="3">
                        <c:v>MOR  </c:v>
                      </c:pt>
                      <c:pt idx="4">
                        <c:v>SAF  </c:v>
                      </c:pt>
                      <c:pt idx="5">
                        <c:v>SIE   </c:v>
                      </c:pt>
                      <c:pt idx="6">
                        <c:v>CV  </c:v>
                      </c:pt>
                      <c:pt idx="7">
                        <c:v>TYR  </c:v>
                      </c:pt>
                    </c:strCache>
                  </c:strRef>
                </c:cat>
                <c:val>
                  <c:numRef>
                    <c:extLst>
                      <c:ext uri="{02D57815-91ED-43cb-92C2-25804820EDAC}">
                        <c15:formulaRef>
                          <c15:sqref>Sheet6!$C$23:$J$23</c15:sqref>
                        </c15:formulaRef>
                      </c:ext>
                    </c:extLst>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6-D584-4749-A65A-6BA6A6FF60BE}"/>
                  </c:ext>
                </c:extLst>
              </c15:ser>
            </c15:filteredBarSeries>
          </c:ext>
        </c:extLst>
      </c:barChart>
      <c:catAx>
        <c:axId val="793798704"/>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sz="1050"/>
                  <a:t>Site</a:t>
                </a: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18941792"/>
        <c:crosses val="autoZero"/>
        <c:auto val="1"/>
        <c:lblAlgn val="ctr"/>
        <c:lblOffset val="100"/>
        <c:noMultiLvlLbl val="0"/>
      </c:catAx>
      <c:valAx>
        <c:axId val="8189417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sz="1050"/>
                  <a:t>Cost per Hour</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_(&quot;$&quot;* #,##0.00_);_(&quot;$&quot;* \(#,##0.00\);_(&quot;$&quot;* &quot;-&quot;??_);_(@_)" sourceLinked="1"/>
        <c:majorTickMark val="none"/>
        <c:minorTickMark val="none"/>
        <c:tickLblPos val="nextTo"/>
        <c:spPr>
          <a:noFill/>
          <a:ln>
            <a:solidFill>
              <a:srgbClr val="000000"/>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93798704"/>
        <c:crosses val="autoZero"/>
        <c:crossBetween val="between"/>
      </c:valAx>
      <c:spPr>
        <a:noFill/>
        <a:ln>
          <a:solidFill>
            <a:srgbClr val="000000"/>
          </a:solid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Sheet6!$A$18:$B$18</c:f>
              <c:strCache>
                <c:ptCount val="2"/>
                <c:pt idx="0">
                  <c:v>PCR Intervals (Q4 2020)</c:v>
                </c:pt>
                <c:pt idx="1">
                  <c:v>Differential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Sheet6!$C$18:$J$18</c:f>
            </c:numRef>
          </c:val>
          <c:extLst>
            <c:ext xmlns:c16="http://schemas.microsoft.com/office/drawing/2014/chart" uri="{C3380CC4-5D6E-409C-BE32-E72D297353CC}">
              <c16:uniqueId val="{00000000-DB60-40C3-B136-1926A19CD7DC}"/>
            </c:ext>
          </c:extLst>
        </c:ser>
        <c:ser>
          <c:idx val="1"/>
          <c:order val="1"/>
          <c:tx>
            <c:strRef>
              <c:f>Sheet6!$A$19:$B$19</c:f>
              <c:strCache>
                <c:ptCount val="2"/>
                <c:pt idx="0">
                  <c:v>PCR Intervals (Q4 2020)</c:v>
                </c:pt>
                <c:pt idx="1">
                  <c:v>Final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Sheet6!$C$19:$J$19</c:f>
            </c:numRef>
          </c:val>
          <c:extLst>
            <c:ext xmlns:c16="http://schemas.microsoft.com/office/drawing/2014/chart" uri="{C3380CC4-5D6E-409C-BE32-E72D297353CC}">
              <c16:uniqueId val="{00000001-DB60-40C3-B136-1926A19CD7DC}"/>
            </c:ext>
          </c:extLst>
        </c:ser>
        <c:ser>
          <c:idx val="2"/>
          <c:order val="2"/>
          <c:tx>
            <c:strRef>
              <c:f>Sheet6!$A$20:$B$20</c:f>
              <c:strCache>
                <c:ptCount val="2"/>
                <c:pt idx="0">
                  <c:v>PCR Intervals (Q4 2020)</c:v>
                </c:pt>
                <c:pt idx="1">
                  <c:v>Transmission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Sheet6!$C$20:$J$20</c:f>
            </c:numRef>
          </c:val>
          <c:extLst>
            <c:ext xmlns:c16="http://schemas.microsoft.com/office/drawing/2014/chart" uri="{C3380CC4-5D6E-409C-BE32-E72D297353CC}">
              <c16:uniqueId val="{00000002-DB60-40C3-B136-1926A19CD7DC}"/>
            </c:ext>
          </c:extLst>
        </c:ser>
        <c:ser>
          <c:idx val="3"/>
          <c:order val="3"/>
          <c:tx>
            <c:strRef>
              <c:f>Sheet6!$A$21:$B$21</c:f>
              <c:strCache>
                <c:ptCount val="2"/>
                <c:pt idx="0">
                  <c:v>PCR Intervals (Q4 2020)</c:v>
                </c:pt>
                <c:pt idx="1">
                  <c:v>Torque Converter</c:v>
                </c:pt>
              </c:strCache>
            </c:strRef>
          </c:tx>
          <c:spPr>
            <a:solidFill>
              <a:schemeClr val="accent1"/>
            </a:solidFill>
            <a:ln>
              <a:solidFill>
                <a:sysClr val="windowText" lastClr="0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Sheet6!$C$21:$J$21</c:f>
              <c:numCache>
                <c:formatCode>_("$"* #,##0.00_);_("$"* \(#,##0.00\);_("$"* "-"??_);_(@_)</c:formatCode>
                <c:ptCount val="8"/>
                <c:pt idx="0">
                  <c:v>1.1111111111111112</c:v>
                </c:pt>
                <c:pt idx="1">
                  <c:v>1.25</c:v>
                </c:pt>
                <c:pt idx="2">
                  <c:v>2.8571428571428572</c:v>
                </c:pt>
                <c:pt idx="3">
                  <c:v>1.25</c:v>
                </c:pt>
                <c:pt idx="4">
                  <c:v>1</c:v>
                </c:pt>
                <c:pt idx="5">
                  <c:v>1.1111111111111112</c:v>
                </c:pt>
                <c:pt idx="6">
                  <c:v>2.2857142857142856</c:v>
                </c:pt>
                <c:pt idx="7">
                  <c:v>1.1111111111111112</c:v>
                </c:pt>
              </c:numCache>
            </c:numRef>
          </c:val>
          <c:extLst>
            <c:ext xmlns:c16="http://schemas.microsoft.com/office/drawing/2014/chart" uri="{C3380CC4-5D6E-409C-BE32-E72D297353CC}">
              <c16:uniqueId val="{00000003-DB60-40C3-B136-1926A19CD7DC}"/>
            </c:ext>
          </c:extLst>
        </c:ser>
        <c:ser>
          <c:idx val="5"/>
          <c:order val="5"/>
          <c:tx>
            <c:strRef>
              <c:f>Sheet6!$A$24:$B$24</c:f>
              <c:strCache>
                <c:ptCount val="2"/>
                <c:pt idx="0">
                  <c:v>PCR Intervals (Q1 2021)</c:v>
                </c:pt>
                <c:pt idx="1">
                  <c:v>Differential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Sheet6!$C$24:$J$24</c:f>
            </c:numRef>
          </c:val>
          <c:extLst>
            <c:ext xmlns:c16="http://schemas.microsoft.com/office/drawing/2014/chart" uri="{C3380CC4-5D6E-409C-BE32-E72D297353CC}">
              <c16:uniqueId val="{00000004-DB60-40C3-B136-1926A19CD7DC}"/>
            </c:ext>
          </c:extLst>
        </c:ser>
        <c:ser>
          <c:idx val="6"/>
          <c:order val="6"/>
          <c:tx>
            <c:strRef>
              <c:f>Sheet6!$A$25:$B$25</c:f>
              <c:strCache>
                <c:ptCount val="2"/>
                <c:pt idx="0">
                  <c:v>PCR Intervals (Q1 2021)</c:v>
                </c:pt>
                <c:pt idx="1">
                  <c:v>Final</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Sheet6!$C$25:$J$25</c:f>
            </c:numRef>
          </c:val>
          <c:extLst>
            <c:ext xmlns:c16="http://schemas.microsoft.com/office/drawing/2014/chart" uri="{C3380CC4-5D6E-409C-BE32-E72D297353CC}">
              <c16:uniqueId val="{00000005-DB60-40C3-B136-1926A19CD7DC}"/>
            </c:ext>
          </c:extLst>
        </c:ser>
        <c:ser>
          <c:idx val="7"/>
          <c:order val="7"/>
          <c:tx>
            <c:strRef>
              <c:f>Sheet6!$A$26:$B$26</c:f>
              <c:strCache>
                <c:ptCount val="2"/>
                <c:pt idx="0">
                  <c:v>PCR Intervals (Q1 2021)</c:v>
                </c:pt>
                <c:pt idx="1">
                  <c:v>Transmission</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Sheet6!$C$26:$J$26</c:f>
            </c:numRef>
          </c:val>
          <c:extLst>
            <c:ext xmlns:c16="http://schemas.microsoft.com/office/drawing/2014/chart" uri="{C3380CC4-5D6E-409C-BE32-E72D297353CC}">
              <c16:uniqueId val="{00000006-DB60-40C3-B136-1926A19CD7DC}"/>
            </c:ext>
          </c:extLst>
        </c:ser>
        <c:ser>
          <c:idx val="8"/>
          <c:order val="8"/>
          <c:tx>
            <c:strRef>
              <c:f>Sheet6!$A$27:$B$27</c:f>
              <c:strCache>
                <c:ptCount val="2"/>
                <c:pt idx="0">
                  <c:v>PCR Intervals (Q1 2021)</c:v>
                </c:pt>
                <c:pt idx="1">
                  <c:v>Torque Converter</c:v>
                </c:pt>
              </c:strCache>
            </c:strRef>
          </c:tx>
          <c:spPr>
            <a:solidFill>
              <a:srgbClr val="D3873F"/>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Sheet6!$C$17:$J$17</c:f>
              <c:strCache>
                <c:ptCount val="8"/>
                <c:pt idx="0">
                  <c:v>BAG  </c:v>
                </c:pt>
                <c:pt idx="1">
                  <c:v>CHI  </c:v>
                </c:pt>
                <c:pt idx="2">
                  <c:v>EA  </c:v>
                </c:pt>
                <c:pt idx="3">
                  <c:v>MOR  </c:v>
                </c:pt>
                <c:pt idx="4">
                  <c:v>SAF  </c:v>
                </c:pt>
                <c:pt idx="5">
                  <c:v>SIE   </c:v>
                </c:pt>
                <c:pt idx="6">
                  <c:v>CV  </c:v>
                </c:pt>
                <c:pt idx="7">
                  <c:v>TYR  </c:v>
                </c:pt>
              </c:strCache>
            </c:strRef>
          </c:cat>
          <c:val>
            <c:numRef>
              <c:f>Sheet6!$C$27:$J$27</c:f>
              <c:numCache>
                <c:formatCode>_("$"* #,##0.00_);_("$"* \(#,##0.00\);_("$"* "-"??_);_(@_)</c:formatCode>
                <c:ptCount val="8"/>
                <c:pt idx="0">
                  <c:v>0.90909090909090906</c:v>
                </c:pt>
                <c:pt idx="1">
                  <c:v>0.83333333333333337</c:v>
                </c:pt>
                <c:pt idx="2">
                  <c:v>2</c:v>
                </c:pt>
                <c:pt idx="3">
                  <c:v>1</c:v>
                </c:pt>
                <c:pt idx="4">
                  <c:v>0.83</c:v>
                </c:pt>
                <c:pt idx="5">
                  <c:v>1.36</c:v>
                </c:pt>
                <c:pt idx="6">
                  <c:v>2.2857142857142856</c:v>
                </c:pt>
                <c:pt idx="7">
                  <c:v>0.83333333333333337</c:v>
                </c:pt>
              </c:numCache>
            </c:numRef>
          </c:val>
          <c:extLst>
            <c:ext xmlns:c16="http://schemas.microsoft.com/office/drawing/2014/chart" uri="{C3380CC4-5D6E-409C-BE32-E72D297353CC}">
              <c16:uniqueId val="{00000007-DB60-40C3-B136-1926A19CD7DC}"/>
            </c:ext>
          </c:extLst>
        </c:ser>
        <c:dLbls>
          <c:dLblPos val="inEnd"/>
          <c:showLegendKey val="0"/>
          <c:showVal val="1"/>
          <c:showCatName val="0"/>
          <c:showSerName val="0"/>
          <c:showPercent val="0"/>
          <c:showBubbleSize val="0"/>
        </c:dLbls>
        <c:gapWidth val="97"/>
        <c:overlap val="-27"/>
        <c:axId val="828600096"/>
        <c:axId val="917756384"/>
        <c:extLst>
          <c:ext xmlns:c15="http://schemas.microsoft.com/office/drawing/2012/chart" uri="{02D57815-91ED-43cb-92C2-25804820EDAC}">
            <c15:filteredBarSeries>
              <c15:ser>
                <c:idx val="4"/>
                <c:order val="4"/>
                <c:tx>
                  <c:strRef>
                    <c:extLst>
                      <c:ext uri="{02D57815-91ED-43cb-92C2-25804820EDAC}">
                        <c15:formulaRef>
                          <c15:sqref>Sheet6!$A$23:$B$23</c15:sqref>
                        </c15:formulaRef>
                      </c:ext>
                    </c:extLst>
                    <c:strCache>
                      <c:ptCount val="2"/>
                      <c:pt idx="0">
                        <c:v>PCR Intervals (Q1 2021)</c:v>
                      </c:pt>
                      <c:pt idx="1">
                        <c:v>Component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Sheet6!$C$17:$J$17</c15:sqref>
                        </c15:formulaRef>
                      </c:ext>
                    </c:extLst>
                    <c:strCache>
                      <c:ptCount val="8"/>
                      <c:pt idx="0">
                        <c:v>BAG  </c:v>
                      </c:pt>
                      <c:pt idx="1">
                        <c:v>CHI  </c:v>
                      </c:pt>
                      <c:pt idx="2">
                        <c:v>EA  </c:v>
                      </c:pt>
                      <c:pt idx="3">
                        <c:v>MOR  </c:v>
                      </c:pt>
                      <c:pt idx="4">
                        <c:v>SAF  </c:v>
                      </c:pt>
                      <c:pt idx="5">
                        <c:v>SIE   </c:v>
                      </c:pt>
                      <c:pt idx="6">
                        <c:v>CV  </c:v>
                      </c:pt>
                      <c:pt idx="7">
                        <c:v>TYR  </c:v>
                      </c:pt>
                    </c:strCache>
                  </c:strRef>
                </c:cat>
                <c:val>
                  <c:numRef>
                    <c:extLst>
                      <c:ext uri="{02D57815-91ED-43cb-92C2-25804820EDAC}">
                        <c15:formulaRef>
                          <c15:sqref>Sheet6!$C$23:$J$23</c15:sqref>
                        </c15:formulaRef>
                      </c:ext>
                    </c:extLst>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8-DB60-40C3-B136-1926A19CD7DC}"/>
                  </c:ext>
                </c:extLst>
              </c15:ser>
            </c15:filteredBarSeries>
          </c:ext>
        </c:extLst>
      </c:barChart>
      <c:catAx>
        <c:axId val="828600096"/>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sz="1050"/>
                  <a:t>Site</a:t>
                </a: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917756384"/>
        <c:crosses val="autoZero"/>
        <c:auto val="1"/>
        <c:lblAlgn val="ctr"/>
        <c:lblOffset val="100"/>
        <c:noMultiLvlLbl val="0"/>
      </c:catAx>
      <c:valAx>
        <c:axId val="9177563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r>
                  <a:rPr lang="en-US" sz="1050">
                    <a:solidFill>
                      <a:sysClr val="windowText" lastClr="000000"/>
                    </a:solidFill>
                  </a:rPr>
                  <a:t>Cost Per Hour</a:t>
                </a:r>
              </a:p>
            </c:rich>
          </c:tx>
          <c:overlay val="0"/>
          <c:spPr>
            <a:noFill/>
            <a:ln>
              <a:noFill/>
            </a:ln>
            <a:effectLst/>
          </c:spPr>
          <c:txPr>
            <a:bodyPr rot="-54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endParaRPr lang="en-US"/>
            </a:p>
          </c:txPr>
        </c:title>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28600096"/>
        <c:crosses val="autoZero"/>
        <c:crossBetween val="between"/>
      </c:valAx>
      <c:spPr>
        <a:noFill/>
        <a:ln>
          <a:solidFill>
            <a:srgbClr val="000000"/>
          </a:solid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rgbClr val="000000"/>
      </a:solid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642836294049794"/>
          <c:y val="3.0558461843882972E-2"/>
          <c:w val="0.79114322595491438"/>
          <c:h val="0.91301880141951919"/>
        </c:manualLayout>
      </c:layout>
      <c:barChart>
        <c:barDir val="bar"/>
        <c:grouping val="clustered"/>
        <c:varyColors val="0"/>
        <c:ser>
          <c:idx val="0"/>
          <c:order val="0"/>
          <c:spPr>
            <a:solidFill>
              <a:srgbClr val="D3873F"/>
            </a:solidFill>
            <a:ln w="19050">
              <a:noFill/>
            </a:ln>
            <a:effectLst/>
          </c:spPr>
          <c:invertIfNegative val="0"/>
          <c:dPt>
            <c:idx val="0"/>
            <c:invertIfNegative val="0"/>
            <c:bubble3D val="0"/>
            <c:spPr>
              <a:solidFill>
                <a:srgbClr val="0070C0"/>
              </a:solidFill>
              <a:ln w="19050">
                <a:solidFill>
                  <a:srgbClr val="000000"/>
                </a:solidFill>
              </a:ln>
              <a:effectLst/>
            </c:spPr>
            <c:extLst>
              <c:ext xmlns:c16="http://schemas.microsoft.com/office/drawing/2014/chart" uri="{C3380CC4-5D6E-409C-BE32-E72D297353CC}">
                <c16:uniqueId val="{00000001-1D4D-4BC2-95AD-106D846EF1FF}"/>
              </c:ext>
            </c:extLst>
          </c:dPt>
          <c:dPt>
            <c:idx val="1"/>
            <c:invertIfNegative val="0"/>
            <c:bubble3D val="0"/>
            <c:spPr>
              <a:solidFill>
                <a:srgbClr val="D3873F"/>
              </a:solidFill>
              <a:ln w="19050">
                <a:solidFill>
                  <a:sysClr val="windowText" lastClr="000000"/>
                </a:solidFill>
              </a:ln>
              <a:effectLst/>
            </c:spPr>
            <c:extLst>
              <c:ext xmlns:c16="http://schemas.microsoft.com/office/drawing/2014/chart" uri="{C3380CC4-5D6E-409C-BE32-E72D297353CC}">
                <c16:uniqueId val="{00000003-1D4D-4BC2-95AD-106D846EF1FF}"/>
              </c:ext>
            </c:extLst>
          </c:dPt>
          <c:dPt>
            <c:idx val="2"/>
            <c:invertIfNegative val="0"/>
            <c:bubble3D val="0"/>
            <c:spPr>
              <a:solidFill>
                <a:srgbClr val="00B050"/>
              </a:solidFill>
              <a:ln w="19050">
                <a:solidFill>
                  <a:srgbClr val="000000"/>
                </a:solidFill>
              </a:ln>
              <a:effectLst/>
            </c:spPr>
            <c:extLst>
              <c:ext xmlns:c16="http://schemas.microsoft.com/office/drawing/2014/chart" uri="{C3380CC4-5D6E-409C-BE32-E72D297353CC}">
                <c16:uniqueId val="{00000005-1D4D-4BC2-95AD-106D846EF1FF}"/>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Yearly!$C$48:$E$48</c:f>
              <c:strCache>
                <c:ptCount val="3"/>
                <c:pt idx="0">
                  <c:v>Components Forecasted (2020)</c:v>
                </c:pt>
                <c:pt idx="1">
                  <c:v>Components Forecasted (CL)</c:v>
                </c:pt>
                <c:pt idx="2">
                  <c:v>Difference</c:v>
                </c:pt>
              </c:strCache>
            </c:strRef>
          </c:cat>
          <c:val>
            <c:numRef>
              <c:f>Yearly!$C$49:$E$49</c:f>
              <c:numCache>
                <c:formatCode>General</c:formatCode>
                <c:ptCount val="3"/>
                <c:pt idx="0">
                  <c:v>518</c:v>
                </c:pt>
                <c:pt idx="1">
                  <c:v>465</c:v>
                </c:pt>
                <c:pt idx="2">
                  <c:v>53</c:v>
                </c:pt>
              </c:numCache>
            </c:numRef>
          </c:val>
          <c:extLst>
            <c:ext xmlns:c16="http://schemas.microsoft.com/office/drawing/2014/chart" uri="{C3380CC4-5D6E-409C-BE32-E72D297353CC}">
              <c16:uniqueId val="{00000004-1D4D-4BC2-95AD-106D846EF1FF}"/>
            </c:ext>
          </c:extLst>
        </c:ser>
        <c:dLbls>
          <c:showLegendKey val="0"/>
          <c:showVal val="0"/>
          <c:showCatName val="0"/>
          <c:showSerName val="0"/>
          <c:showPercent val="0"/>
          <c:showBubbleSize val="0"/>
        </c:dLbls>
        <c:gapWidth val="182"/>
        <c:axId val="1997286144"/>
        <c:axId val="1892128592"/>
      </c:barChart>
      <c:catAx>
        <c:axId val="1997286144"/>
        <c:scaling>
          <c:orientation val="minMax"/>
        </c:scaling>
        <c:delete val="0"/>
        <c:axPos val="l"/>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2128592"/>
        <c:crosses val="autoZero"/>
        <c:auto val="1"/>
        <c:lblAlgn val="ctr"/>
        <c:lblOffset val="100"/>
        <c:noMultiLvlLbl val="0"/>
      </c:catAx>
      <c:valAx>
        <c:axId val="18921285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7286144"/>
        <c:crosses val="autoZero"/>
        <c:crossBetween val="between"/>
      </c:valAx>
      <c:spPr>
        <a:noFill/>
        <a:ln>
          <a:solidFill>
            <a:srgbClr val="000000"/>
          </a:solidFill>
        </a:ln>
        <a:effectLst/>
      </c:spPr>
    </c:plotArea>
    <c:plotVisOnly val="1"/>
    <c:dispBlanksAs val="gap"/>
    <c:showDLblsOverMax val="0"/>
  </c:chart>
  <c:spPr>
    <a:noFill/>
    <a:ln>
      <a:solidFill>
        <a:srgbClr val="000000"/>
      </a:solid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rgbClr val="0070C0"/>
            </a:solidFill>
            <a:ln w="19050">
              <a:solidFill>
                <a:srgbClr val="000000"/>
              </a:solidFill>
            </a:ln>
            <a:effectLst/>
          </c:spPr>
          <c:invertIfNegative val="0"/>
          <c:dPt>
            <c:idx val="1"/>
            <c:invertIfNegative val="0"/>
            <c:bubble3D val="0"/>
            <c:spPr>
              <a:solidFill>
                <a:srgbClr val="D3873F"/>
              </a:solidFill>
              <a:ln w="19050">
                <a:solidFill>
                  <a:srgbClr val="000000"/>
                </a:solidFill>
              </a:ln>
              <a:effectLst/>
            </c:spPr>
            <c:extLst>
              <c:ext xmlns:c16="http://schemas.microsoft.com/office/drawing/2014/chart" uri="{C3380CC4-5D6E-409C-BE32-E72D297353CC}">
                <c16:uniqueId val="{00000001-E259-4BB9-A8EB-4E03C124C2A9}"/>
              </c:ext>
            </c:extLst>
          </c:dPt>
          <c:dPt>
            <c:idx val="2"/>
            <c:invertIfNegative val="0"/>
            <c:bubble3D val="0"/>
            <c:spPr>
              <a:solidFill>
                <a:srgbClr val="00B050"/>
              </a:solidFill>
              <a:ln w="19050">
                <a:solidFill>
                  <a:srgbClr val="000000"/>
                </a:solidFill>
              </a:ln>
              <a:effectLst/>
            </c:spPr>
            <c:extLst>
              <c:ext xmlns:c16="http://schemas.microsoft.com/office/drawing/2014/chart" uri="{C3380CC4-5D6E-409C-BE32-E72D297353CC}">
                <c16:uniqueId val="{00000003-E259-4BB9-A8EB-4E03C124C2A9}"/>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Yearly!$F$48:$H$48</c:f>
              <c:strCache>
                <c:ptCount val="3"/>
                <c:pt idx="0">
                  <c:v>Total DT (2020)</c:v>
                </c:pt>
                <c:pt idx="1">
                  <c:v>Total DT (2021)</c:v>
                </c:pt>
                <c:pt idx="2">
                  <c:v>Difference</c:v>
                </c:pt>
              </c:strCache>
            </c:strRef>
          </c:cat>
          <c:val>
            <c:numRef>
              <c:f>Yearly!$F$49:$H$49</c:f>
              <c:numCache>
                <c:formatCode>General</c:formatCode>
                <c:ptCount val="3"/>
                <c:pt idx="0">
                  <c:v>3570</c:v>
                </c:pt>
                <c:pt idx="1">
                  <c:v>2744</c:v>
                </c:pt>
                <c:pt idx="2">
                  <c:v>826</c:v>
                </c:pt>
              </c:numCache>
            </c:numRef>
          </c:val>
          <c:extLst>
            <c:ext xmlns:c16="http://schemas.microsoft.com/office/drawing/2014/chart" uri="{C3380CC4-5D6E-409C-BE32-E72D297353CC}">
              <c16:uniqueId val="{00000002-E259-4BB9-A8EB-4E03C124C2A9}"/>
            </c:ext>
          </c:extLst>
        </c:ser>
        <c:dLbls>
          <c:dLblPos val="outEnd"/>
          <c:showLegendKey val="0"/>
          <c:showVal val="1"/>
          <c:showCatName val="0"/>
          <c:showSerName val="0"/>
          <c:showPercent val="0"/>
          <c:showBubbleSize val="0"/>
        </c:dLbls>
        <c:gapWidth val="182"/>
        <c:axId val="1663423120"/>
        <c:axId val="1892124432"/>
      </c:barChart>
      <c:catAx>
        <c:axId val="1663423120"/>
        <c:scaling>
          <c:orientation val="minMax"/>
        </c:scaling>
        <c:delete val="0"/>
        <c:axPos val="l"/>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1892124432"/>
        <c:crosses val="autoZero"/>
        <c:auto val="1"/>
        <c:lblAlgn val="ctr"/>
        <c:lblOffset val="100"/>
        <c:noMultiLvlLbl val="0"/>
      </c:catAx>
      <c:valAx>
        <c:axId val="1892124432"/>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663423120"/>
        <c:crosses val="autoZero"/>
        <c:crossBetween val="between"/>
      </c:valAx>
      <c:spPr>
        <a:noFill/>
        <a:ln>
          <a:solidFill>
            <a:srgbClr val="000000"/>
          </a:solidFill>
        </a:ln>
        <a:effectLst/>
      </c:spPr>
    </c:plotArea>
    <c:plotVisOnly val="1"/>
    <c:dispBlanksAs val="gap"/>
    <c:showDLblsOverMax val="0"/>
  </c:chart>
  <c:spPr>
    <a:noFill/>
    <a:ln>
      <a:solidFill>
        <a:srgbClr val="000000"/>
      </a:solid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743280270319337"/>
          <c:y val="2.3873392070650201E-2"/>
          <c:w val="0.82010660374764222"/>
          <c:h val="0.90928570518512108"/>
        </c:manualLayout>
      </c:layout>
      <c:barChart>
        <c:barDir val="bar"/>
        <c:grouping val="clustered"/>
        <c:varyColors val="0"/>
        <c:ser>
          <c:idx val="0"/>
          <c:order val="0"/>
          <c:spPr>
            <a:solidFill>
              <a:schemeClr val="accent1"/>
            </a:solidFill>
            <a:ln w="19050">
              <a:solidFill>
                <a:srgbClr val="000000"/>
              </a:solidFill>
            </a:ln>
            <a:effectLst/>
          </c:spPr>
          <c:invertIfNegative val="0"/>
          <c:dPt>
            <c:idx val="0"/>
            <c:invertIfNegative val="0"/>
            <c:bubble3D val="0"/>
            <c:spPr>
              <a:solidFill>
                <a:srgbClr val="0070C0"/>
              </a:solidFill>
              <a:ln w="19050">
                <a:solidFill>
                  <a:srgbClr val="000000"/>
                </a:solidFill>
              </a:ln>
              <a:effectLst/>
            </c:spPr>
            <c:extLst>
              <c:ext xmlns:c16="http://schemas.microsoft.com/office/drawing/2014/chart" uri="{C3380CC4-5D6E-409C-BE32-E72D297353CC}">
                <c16:uniqueId val="{00000001-CDA8-4F4D-BBA7-D8CB1B55FB24}"/>
              </c:ext>
            </c:extLst>
          </c:dPt>
          <c:dPt>
            <c:idx val="1"/>
            <c:invertIfNegative val="0"/>
            <c:bubble3D val="0"/>
            <c:spPr>
              <a:solidFill>
                <a:srgbClr val="D3873F"/>
              </a:solidFill>
              <a:ln w="19050">
                <a:solidFill>
                  <a:srgbClr val="000000"/>
                </a:solidFill>
              </a:ln>
              <a:effectLst/>
            </c:spPr>
            <c:extLst>
              <c:ext xmlns:c16="http://schemas.microsoft.com/office/drawing/2014/chart" uri="{C3380CC4-5D6E-409C-BE32-E72D297353CC}">
                <c16:uniqueId val="{00000003-CDA8-4F4D-BBA7-D8CB1B55FB24}"/>
              </c:ext>
            </c:extLst>
          </c:dPt>
          <c:dPt>
            <c:idx val="2"/>
            <c:invertIfNegative val="0"/>
            <c:bubble3D val="0"/>
            <c:spPr>
              <a:solidFill>
                <a:srgbClr val="00B050"/>
              </a:solidFill>
              <a:ln w="19050">
                <a:solidFill>
                  <a:srgbClr val="000000"/>
                </a:solidFill>
              </a:ln>
              <a:effectLst/>
            </c:spPr>
            <c:extLst>
              <c:ext xmlns:c16="http://schemas.microsoft.com/office/drawing/2014/chart" uri="{C3380CC4-5D6E-409C-BE32-E72D297353CC}">
                <c16:uniqueId val="{00000005-CDA8-4F4D-BBA7-D8CB1B55FB24}"/>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Yearly!$I$48:$K$48</c:f>
              <c:strCache>
                <c:ptCount val="3"/>
                <c:pt idx="0">
                  <c:v>Total M/H (2020)</c:v>
                </c:pt>
                <c:pt idx="1">
                  <c:v>Total M/H (2021)</c:v>
                </c:pt>
                <c:pt idx="2">
                  <c:v>Difference</c:v>
                </c:pt>
              </c:strCache>
            </c:strRef>
          </c:cat>
          <c:val>
            <c:numRef>
              <c:f>Yearly!$I$49:$K$49</c:f>
              <c:numCache>
                <c:formatCode>General</c:formatCode>
                <c:ptCount val="3"/>
                <c:pt idx="0">
                  <c:v>10200</c:v>
                </c:pt>
                <c:pt idx="1">
                  <c:v>7840</c:v>
                </c:pt>
                <c:pt idx="2">
                  <c:v>2360</c:v>
                </c:pt>
              </c:numCache>
            </c:numRef>
          </c:val>
          <c:extLst>
            <c:ext xmlns:c16="http://schemas.microsoft.com/office/drawing/2014/chart" uri="{C3380CC4-5D6E-409C-BE32-E72D297353CC}">
              <c16:uniqueId val="{00000004-CDA8-4F4D-BBA7-D8CB1B55FB24}"/>
            </c:ext>
          </c:extLst>
        </c:ser>
        <c:dLbls>
          <c:showLegendKey val="0"/>
          <c:showVal val="0"/>
          <c:showCatName val="0"/>
          <c:showSerName val="0"/>
          <c:showPercent val="0"/>
          <c:showBubbleSize val="0"/>
        </c:dLbls>
        <c:gapWidth val="182"/>
        <c:axId val="2054839248"/>
        <c:axId val="1892133168"/>
      </c:barChart>
      <c:catAx>
        <c:axId val="2054839248"/>
        <c:scaling>
          <c:orientation val="minMax"/>
        </c:scaling>
        <c:delete val="0"/>
        <c:axPos val="l"/>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892133168"/>
        <c:crosses val="autoZero"/>
        <c:auto val="1"/>
        <c:lblAlgn val="ctr"/>
        <c:lblOffset val="100"/>
        <c:noMultiLvlLbl val="0"/>
      </c:catAx>
      <c:valAx>
        <c:axId val="1892133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4839248"/>
        <c:crosses val="autoZero"/>
        <c:crossBetween val="between"/>
      </c:valAx>
      <c:spPr>
        <a:noFill/>
        <a:ln>
          <a:solidFill>
            <a:srgbClr val="000000"/>
          </a:solidFill>
        </a:ln>
        <a:effectLst/>
      </c:spPr>
    </c:plotArea>
    <c:plotVisOnly val="1"/>
    <c:dispBlanksAs val="gap"/>
    <c:showDLblsOverMax val="0"/>
  </c:chart>
  <c:spPr>
    <a:noFill/>
    <a:ln>
      <a:solidFill>
        <a:srgbClr val="000000"/>
      </a:solid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142195337460116"/>
          <c:y val="8.8409845614192701E-3"/>
          <c:w val="0.7923178057320619"/>
          <c:h val="0.91762566536903911"/>
        </c:manualLayout>
      </c:layout>
      <c:barChart>
        <c:barDir val="bar"/>
        <c:grouping val="clustered"/>
        <c:varyColors val="0"/>
        <c:ser>
          <c:idx val="0"/>
          <c:order val="0"/>
          <c:spPr>
            <a:solidFill>
              <a:schemeClr val="accent1"/>
            </a:solidFill>
            <a:ln w="19050">
              <a:solidFill>
                <a:srgbClr val="000000"/>
              </a:solidFill>
            </a:ln>
            <a:effectLst/>
          </c:spPr>
          <c:invertIfNegative val="0"/>
          <c:dPt>
            <c:idx val="0"/>
            <c:invertIfNegative val="0"/>
            <c:bubble3D val="0"/>
            <c:spPr>
              <a:solidFill>
                <a:srgbClr val="0070C0"/>
              </a:solidFill>
              <a:ln w="19050">
                <a:solidFill>
                  <a:srgbClr val="000000"/>
                </a:solidFill>
              </a:ln>
              <a:effectLst/>
            </c:spPr>
            <c:extLst>
              <c:ext xmlns:c16="http://schemas.microsoft.com/office/drawing/2014/chart" uri="{C3380CC4-5D6E-409C-BE32-E72D297353CC}">
                <c16:uniqueId val="{00000001-8657-49B6-9CB8-661B24783C1A}"/>
              </c:ext>
            </c:extLst>
          </c:dPt>
          <c:dPt>
            <c:idx val="1"/>
            <c:invertIfNegative val="0"/>
            <c:bubble3D val="0"/>
            <c:spPr>
              <a:solidFill>
                <a:srgbClr val="D3873F"/>
              </a:solidFill>
              <a:ln w="19050">
                <a:solidFill>
                  <a:srgbClr val="000000"/>
                </a:solidFill>
              </a:ln>
              <a:effectLst/>
            </c:spPr>
            <c:extLst>
              <c:ext xmlns:c16="http://schemas.microsoft.com/office/drawing/2014/chart" uri="{C3380CC4-5D6E-409C-BE32-E72D297353CC}">
                <c16:uniqueId val="{00000003-8657-49B6-9CB8-661B24783C1A}"/>
              </c:ext>
            </c:extLst>
          </c:dPt>
          <c:dPt>
            <c:idx val="2"/>
            <c:invertIfNegative val="0"/>
            <c:bubble3D val="0"/>
            <c:spPr>
              <a:solidFill>
                <a:srgbClr val="00B050"/>
              </a:solidFill>
              <a:ln w="19050">
                <a:solidFill>
                  <a:srgbClr val="000000"/>
                </a:solidFill>
              </a:ln>
              <a:effectLst/>
            </c:spPr>
            <c:extLst>
              <c:ext xmlns:c16="http://schemas.microsoft.com/office/drawing/2014/chart" uri="{C3380CC4-5D6E-409C-BE32-E72D297353CC}">
                <c16:uniqueId val="{00000005-8657-49B6-9CB8-661B24783C1A}"/>
              </c:ext>
            </c:extLst>
          </c:dPt>
          <c:dLbls>
            <c:spPr>
              <a:noFill/>
              <a:ln w="19050">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Yearly!$L$48:$N$48</c:f>
              <c:strCache>
                <c:ptCount val="3"/>
                <c:pt idx="0">
                  <c:v>$ Forecast Total</c:v>
                </c:pt>
                <c:pt idx="1">
                  <c:v>$  Forecast CL Total</c:v>
                </c:pt>
                <c:pt idx="2">
                  <c:v>Difference</c:v>
                </c:pt>
              </c:strCache>
            </c:strRef>
          </c:cat>
          <c:val>
            <c:numRef>
              <c:f>Yearly!$L$49:$N$49</c:f>
              <c:numCache>
                <c:formatCode>_("$"* #,##0_);_("$"* \(#,##0\);_("$"* "-"??_);_(@_)</c:formatCode>
                <c:ptCount val="3"/>
                <c:pt idx="0">
                  <c:v>40028160</c:v>
                </c:pt>
                <c:pt idx="1">
                  <c:v>30828530</c:v>
                </c:pt>
                <c:pt idx="2">
                  <c:v>9199630</c:v>
                </c:pt>
              </c:numCache>
            </c:numRef>
          </c:val>
          <c:extLst>
            <c:ext xmlns:c16="http://schemas.microsoft.com/office/drawing/2014/chart" uri="{C3380CC4-5D6E-409C-BE32-E72D297353CC}">
              <c16:uniqueId val="{00000004-8657-49B6-9CB8-661B24783C1A}"/>
            </c:ext>
          </c:extLst>
        </c:ser>
        <c:dLbls>
          <c:showLegendKey val="0"/>
          <c:showVal val="0"/>
          <c:showCatName val="0"/>
          <c:showSerName val="0"/>
          <c:showPercent val="0"/>
          <c:showBubbleSize val="0"/>
        </c:dLbls>
        <c:gapWidth val="182"/>
        <c:axId val="2054815648"/>
        <c:axId val="1892175184"/>
      </c:barChart>
      <c:catAx>
        <c:axId val="2054815648"/>
        <c:scaling>
          <c:orientation val="minMax"/>
        </c:scaling>
        <c:delete val="0"/>
        <c:axPos val="l"/>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lgn="ctr">
              <a:defRPr lang="en-US" sz="1200" b="0" i="0" u="none" strike="noStrike" kern="1200" baseline="0">
                <a:solidFill>
                  <a:schemeClr val="tx1">
                    <a:lumMod val="65000"/>
                    <a:lumOff val="35000"/>
                  </a:schemeClr>
                </a:solidFill>
                <a:latin typeface="+mn-lt"/>
                <a:ea typeface="+mn-ea"/>
                <a:cs typeface="+mn-cs"/>
              </a:defRPr>
            </a:pPr>
            <a:endParaRPr lang="en-US"/>
          </a:p>
        </c:txPr>
        <c:crossAx val="1892175184"/>
        <c:crosses val="autoZero"/>
        <c:auto val="1"/>
        <c:lblAlgn val="ctr"/>
        <c:lblOffset val="100"/>
        <c:noMultiLvlLbl val="0"/>
      </c:catAx>
      <c:valAx>
        <c:axId val="1892175184"/>
        <c:scaling>
          <c:orientation val="minMax"/>
        </c:scaling>
        <c:delete val="0"/>
        <c:axPos val="b"/>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4815648"/>
        <c:crosses val="autoZero"/>
        <c:crossBetween val="between"/>
      </c:valAx>
      <c:spPr>
        <a:noFill/>
        <a:ln>
          <a:solidFill>
            <a:srgbClr val="000000"/>
          </a:solidFill>
        </a:ln>
        <a:effectLst/>
      </c:spPr>
    </c:plotArea>
    <c:plotVisOnly val="1"/>
    <c:dispBlanksAs val="gap"/>
    <c:showDLblsOverMax val="0"/>
  </c:chart>
  <c:spPr>
    <a:noFill/>
    <a:ln>
      <a:solidFill>
        <a:srgbClr val="000000"/>
      </a:solid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'Differential Boxplots'!$A$2:$A$377</cx:f>
        <cx:lvl ptCount="376">
          <cx:pt idx="0">2017</cx:pt>
          <cx:pt idx="1">2017</cx:pt>
          <cx:pt idx="2">2017</cx:pt>
          <cx:pt idx="3">2017</cx:pt>
          <cx:pt idx="4">2017</cx:pt>
          <cx:pt idx="5">2017</cx:pt>
          <cx:pt idx="6">2017</cx:pt>
          <cx:pt idx="7">2017</cx:pt>
          <cx:pt idx="8">2017</cx:pt>
          <cx:pt idx="9">2017</cx:pt>
          <cx:pt idx="10">2017</cx:pt>
          <cx:pt idx="11">2017</cx:pt>
          <cx:pt idx="12">2017</cx:pt>
          <cx:pt idx="13">2017</cx:pt>
          <cx:pt idx="14">2017</cx:pt>
          <cx:pt idx="15">2017</cx:pt>
          <cx:pt idx="16">2017</cx:pt>
          <cx:pt idx="17">2017</cx:pt>
          <cx:pt idx="18">2017</cx:pt>
          <cx:pt idx="19">2017</cx:pt>
          <cx:pt idx="20">2017</cx:pt>
          <cx:pt idx="21">2017</cx:pt>
          <cx:pt idx="22">2017</cx:pt>
          <cx:pt idx="23">2017</cx:pt>
          <cx:pt idx="24">2017</cx:pt>
          <cx:pt idx="25">2017</cx:pt>
          <cx:pt idx="26">2017</cx:pt>
          <cx:pt idx="27">2017</cx:pt>
          <cx:pt idx="28">2017</cx:pt>
          <cx:pt idx="29">2017</cx:pt>
          <cx:pt idx="30">2017</cx:pt>
          <cx:pt idx="31">2017</cx:pt>
          <cx:pt idx="32">2017</cx:pt>
          <cx:pt idx="33">2017</cx:pt>
          <cx:pt idx="34">2017</cx:pt>
          <cx:pt idx="35">2017</cx:pt>
          <cx:pt idx="36">2017</cx:pt>
          <cx:pt idx="37">2017</cx:pt>
          <cx:pt idx="38">2017</cx:pt>
          <cx:pt idx="39">2017</cx:pt>
          <cx:pt idx="40">2017</cx:pt>
          <cx:pt idx="41">2017</cx:pt>
          <cx:pt idx="42">2017</cx:pt>
          <cx:pt idx="43">2017</cx:pt>
          <cx:pt idx="44">2017</cx:pt>
          <cx:pt idx="45">2017</cx:pt>
          <cx:pt idx="46">2017</cx:pt>
          <cx:pt idx="47">2017</cx:pt>
          <cx:pt idx="48">2017</cx:pt>
          <cx:pt idx="49">2017</cx:pt>
          <cx:pt idx="50">2017</cx:pt>
          <cx:pt idx="51">2017</cx:pt>
          <cx:pt idx="52">2017</cx:pt>
          <cx:pt idx="53">2017</cx:pt>
          <cx:pt idx="54">2017</cx:pt>
          <cx:pt idx="55">2017</cx:pt>
          <cx:pt idx="56">2017</cx:pt>
          <cx:pt idx="57">2017</cx:pt>
          <cx:pt idx="58">2017</cx:pt>
          <cx:pt idx="59">2017</cx:pt>
          <cx:pt idx="60">2017</cx:pt>
          <cx:pt idx="61">2017</cx:pt>
          <cx:pt idx="62">2017</cx:pt>
          <cx:pt idx="63">2017</cx:pt>
          <cx:pt idx="64">2017</cx:pt>
          <cx:pt idx="65">2017</cx:pt>
          <cx:pt idx="66">2017</cx:pt>
          <cx:pt idx="67">2017</cx:pt>
          <cx:pt idx="68">2017</cx:pt>
          <cx:pt idx="69">2017</cx:pt>
          <cx:pt idx="70">2017</cx:pt>
          <cx:pt idx="71">2017</cx:pt>
          <cx:pt idx="72">2017</cx:pt>
          <cx:pt idx="73">2017</cx:pt>
          <cx:pt idx="74">2017</cx:pt>
          <cx:pt idx="75">2017</cx:pt>
          <cx:pt idx="76">2017</cx:pt>
          <cx:pt idx="77">2017</cx:pt>
          <cx:pt idx="78">2017</cx:pt>
          <cx:pt idx="79">2017</cx:pt>
          <cx:pt idx="80">2017</cx:pt>
          <cx:pt idx="81">2017</cx:pt>
          <cx:pt idx="82">2017</cx:pt>
          <cx:pt idx="83">2018</cx:pt>
          <cx:pt idx="84">2018</cx:pt>
          <cx:pt idx="85">2018</cx:pt>
          <cx:pt idx="86">2018</cx:pt>
          <cx:pt idx="87">2018</cx:pt>
          <cx:pt idx="88">2018</cx:pt>
          <cx:pt idx="89">2018</cx:pt>
          <cx:pt idx="90">2018</cx:pt>
          <cx:pt idx="91">2018</cx:pt>
          <cx:pt idx="92">2018</cx:pt>
          <cx:pt idx="93">2018</cx:pt>
          <cx:pt idx="94">2018</cx:pt>
          <cx:pt idx="95">2018</cx:pt>
          <cx:pt idx="96">2018</cx:pt>
          <cx:pt idx="97">2018</cx:pt>
          <cx:pt idx="98">2018</cx:pt>
          <cx:pt idx="99">2018</cx:pt>
          <cx:pt idx="100">2018</cx:pt>
          <cx:pt idx="101">2018</cx:pt>
          <cx:pt idx="102">2018</cx:pt>
          <cx:pt idx="103">2018</cx:pt>
          <cx:pt idx="104">2018</cx:pt>
          <cx:pt idx="105">2018</cx:pt>
          <cx:pt idx="106">2018</cx:pt>
          <cx:pt idx="107">2018</cx:pt>
          <cx:pt idx="108">2018</cx:pt>
          <cx:pt idx="109">2018</cx:pt>
          <cx:pt idx="110">2018</cx:pt>
          <cx:pt idx="111">2018</cx:pt>
          <cx:pt idx="112">2018</cx:pt>
          <cx:pt idx="113">2018</cx:pt>
          <cx:pt idx="114">2018</cx:pt>
          <cx:pt idx="115">2018</cx:pt>
          <cx:pt idx="116">2018</cx:pt>
          <cx:pt idx="117">2018</cx:pt>
          <cx:pt idx="118">2018</cx:pt>
          <cx:pt idx="119">2018</cx:pt>
          <cx:pt idx="120">2018</cx:pt>
          <cx:pt idx="121">2018</cx:pt>
          <cx:pt idx="122">2018</cx:pt>
          <cx:pt idx="123">2018</cx:pt>
          <cx:pt idx="124">2018</cx:pt>
          <cx:pt idx="125">2018</cx:pt>
          <cx:pt idx="126">2018</cx:pt>
          <cx:pt idx="127">2018</cx:pt>
          <cx:pt idx="128">2018</cx:pt>
          <cx:pt idx="129">2018</cx:pt>
          <cx:pt idx="130">2018</cx:pt>
          <cx:pt idx="131">2018</cx:pt>
          <cx:pt idx="132">2018</cx:pt>
          <cx:pt idx="133">2018</cx:pt>
          <cx:pt idx="134">2018</cx:pt>
          <cx:pt idx="135">2018</cx:pt>
          <cx:pt idx="136">2018</cx:pt>
          <cx:pt idx="137">2018</cx:pt>
          <cx:pt idx="138">2018</cx:pt>
          <cx:pt idx="139">2018</cx:pt>
          <cx:pt idx="140">2018</cx:pt>
          <cx:pt idx="141">2018</cx:pt>
          <cx:pt idx="142">2018</cx:pt>
          <cx:pt idx="143">2018</cx:pt>
          <cx:pt idx="144">2018</cx:pt>
          <cx:pt idx="145">2018</cx:pt>
          <cx:pt idx="146">2018</cx:pt>
          <cx:pt idx="147">2018</cx:pt>
          <cx:pt idx="148">2018</cx:pt>
          <cx:pt idx="149">2018</cx:pt>
          <cx:pt idx="150">2018</cx:pt>
          <cx:pt idx="151">2018</cx:pt>
          <cx:pt idx="152">2018</cx:pt>
          <cx:pt idx="153">2018</cx:pt>
          <cx:pt idx="154">2018</cx:pt>
          <cx:pt idx="155">2018</cx:pt>
          <cx:pt idx="156">2018</cx:pt>
          <cx:pt idx="157">2018</cx:pt>
          <cx:pt idx="158">2018</cx:pt>
          <cx:pt idx="159">2018</cx:pt>
          <cx:pt idx="160">2018</cx:pt>
          <cx:pt idx="161">2018</cx:pt>
          <cx:pt idx="162">2018</cx:pt>
          <cx:pt idx="163">2018</cx:pt>
          <cx:pt idx="164">2018</cx:pt>
          <cx:pt idx="165">2018</cx:pt>
          <cx:pt idx="166">2018</cx:pt>
          <cx:pt idx="167">2018</cx:pt>
          <cx:pt idx="168">2018</cx:pt>
          <cx:pt idx="169">2018</cx:pt>
          <cx:pt idx="170">2018</cx:pt>
          <cx:pt idx="171">2018</cx:pt>
          <cx:pt idx="172">2018</cx:pt>
          <cx:pt idx="173">2018</cx:pt>
          <cx:pt idx="174">2018</cx:pt>
          <cx:pt idx="175">2018</cx:pt>
          <cx:pt idx="176">2018</cx:pt>
          <cx:pt idx="177">2018</cx:pt>
          <cx:pt idx="178">2018</cx:pt>
          <cx:pt idx="179">2018</cx:pt>
          <cx:pt idx="180">2018</cx:pt>
          <cx:pt idx="181">2018</cx:pt>
          <cx:pt idx="182">2018</cx:pt>
          <cx:pt idx="183">2018</cx:pt>
          <cx:pt idx="184">2018</cx:pt>
          <cx:pt idx="185">2018</cx:pt>
          <cx:pt idx="186">2018</cx:pt>
          <cx:pt idx="187">2018</cx:pt>
          <cx:pt idx="188">2018</cx:pt>
          <cx:pt idx="189">2018</cx:pt>
          <cx:pt idx="190">2018</cx:pt>
          <cx:pt idx="191">2018</cx:pt>
          <cx:pt idx="192">2018</cx:pt>
          <cx:pt idx="193">2018</cx:pt>
          <cx:pt idx="194">2018</cx:pt>
          <cx:pt idx="195">2018</cx:pt>
          <cx:pt idx="196">2018</cx:pt>
          <cx:pt idx="197">2018</cx:pt>
          <cx:pt idx="198">2018</cx:pt>
          <cx:pt idx="199">2019</cx:pt>
          <cx:pt idx="200">2019</cx:pt>
          <cx:pt idx="201">2019</cx:pt>
          <cx:pt idx="202">2019</cx:pt>
          <cx:pt idx="203">2019</cx:pt>
          <cx:pt idx="204">2019</cx:pt>
          <cx:pt idx="205">2019</cx:pt>
          <cx:pt idx="206">2019</cx:pt>
          <cx:pt idx="207">2019</cx:pt>
          <cx:pt idx="208">2019</cx:pt>
          <cx:pt idx="209">2019</cx:pt>
          <cx:pt idx="210">2019</cx:pt>
          <cx:pt idx="211">2019</cx:pt>
          <cx:pt idx="212">2019</cx:pt>
          <cx:pt idx="213">2019</cx:pt>
          <cx:pt idx="214">2019</cx:pt>
          <cx:pt idx="215">2019</cx:pt>
          <cx:pt idx="216">2019</cx:pt>
          <cx:pt idx="217">2019</cx:pt>
          <cx:pt idx="218">2019</cx:pt>
          <cx:pt idx="219">2019</cx:pt>
          <cx:pt idx="220">2019</cx:pt>
          <cx:pt idx="221">2019</cx:pt>
          <cx:pt idx="222">2019</cx:pt>
          <cx:pt idx="223">2019</cx:pt>
          <cx:pt idx="224">2019</cx:pt>
          <cx:pt idx="225">2019</cx:pt>
          <cx:pt idx="226">2019</cx:pt>
          <cx:pt idx="227">2019</cx:pt>
          <cx:pt idx="228">2019</cx:pt>
          <cx:pt idx="229">2019</cx:pt>
          <cx:pt idx="230">2019</cx:pt>
          <cx:pt idx="231">2019</cx:pt>
          <cx:pt idx="232">2019</cx:pt>
          <cx:pt idx="233">2019</cx:pt>
          <cx:pt idx="234">2019</cx:pt>
          <cx:pt idx="235">2019</cx:pt>
          <cx:pt idx="236">2019</cx:pt>
          <cx:pt idx="237">2019</cx:pt>
          <cx:pt idx="238">2019</cx:pt>
          <cx:pt idx="239">2019</cx:pt>
          <cx:pt idx="240">2019</cx:pt>
          <cx:pt idx="241">2019</cx:pt>
          <cx:pt idx="242">2019</cx:pt>
          <cx:pt idx="243">2019</cx:pt>
          <cx:pt idx="244">2019</cx:pt>
          <cx:pt idx="245">2019</cx:pt>
          <cx:pt idx="246">2019</cx:pt>
          <cx:pt idx="247">2019</cx:pt>
          <cx:pt idx="248">2019</cx:pt>
          <cx:pt idx="249">2019</cx:pt>
          <cx:pt idx="250">2019</cx:pt>
          <cx:pt idx="251">2019</cx:pt>
          <cx:pt idx="252">2019</cx:pt>
          <cx:pt idx="253">2019</cx:pt>
          <cx:pt idx="254">2019</cx:pt>
          <cx:pt idx="255">2019</cx:pt>
          <cx:pt idx="256">2019</cx:pt>
          <cx:pt idx="257">2019</cx:pt>
          <cx:pt idx="258">2019</cx:pt>
          <cx:pt idx="259">2019</cx:pt>
          <cx:pt idx="260">2019</cx:pt>
          <cx:pt idx="261">2019</cx:pt>
          <cx:pt idx="262">2019</cx:pt>
          <cx:pt idx="263">2019</cx:pt>
          <cx:pt idx="264">2019</cx:pt>
          <cx:pt idx="265">2019</cx:pt>
          <cx:pt idx="266">2019</cx:pt>
          <cx:pt idx="267">2019</cx:pt>
          <cx:pt idx="268">2019</cx:pt>
          <cx:pt idx="269">2019</cx:pt>
          <cx:pt idx="270">2019</cx:pt>
          <cx:pt idx="271">2019</cx:pt>
          <cx:pt idx="272">2019</cx:pt>
          <cx:pt idx="273">2019</cx:pt>
          <cx:pt idx="274">2019</cx:pt>
          <cx:pt idx="275">2019</cx:pt>
          <cx:pt idx="276">2019</cx:pt>
          <cx:pt idx="277">2019</cx:pt>
          <cx:pt idx="278">2019</cx:pt>
          <cx:pt idx="279">2019</cx:pt>
          <cx:pt idx="280">2019</cx:pt>
          <cx:pt idx="281">2019</cx:pt>
          <cx:pt idx="282">2019</cx:pt>
          <cx:pt idx="283">2019</cx:pt>
          <cx:pt idx="284">2019</cx:pt>
          <cx:pt idx="285">2019</cx:pt>
          <cx:pt idx="286">2019</cx:pt>
          <cx:pt idx="287">2019</cx:pt>
          <cx:pt idx="288">2019</cx:pt>
          <cx:pt idx="289">2019</cx:pt>
          <cx:pt idx="290">2019</cx:pt>
          <cx:pt idx="291">2019</cx:pt>
          <cx:pt idx="292">2019</cx:pt>
          <cx:pt idx="293">2019</cx:pt>
          <cx:pt idx="294">2019</cx:pt>
          <cx:pt idx="295">2019</cx:pt>
          <cx:pt idx="296">2019</cx:pt>
          <cx:pt idx="297">2019</cx:pt>
          <cx:pt idx="298">2019</cx:pt>
          <cx:pt idx="299">2019</cx:pt>
          <cx:pt idx="300">2019</cx:pt>
          <cx:pt idx="301">2019</cx:pt>
          <cx:pt idx="302">2019</cx:pt>
          <cx:pt idx="303">2019</cx:pt>
          <cx:pt idx="304">2019</cx:pt>
          <cx:pt idx="305">2019</cx:pt>
          <cx:pt idx="306">2019</cx:pt>
          <cx:pt idx="307">2019</cx:pt>
          <cx:pt idx="308">2019</cx:pt>
          <cx:pt idx="309">2019</cx:pt>
          <cx:pt idx="310">2019</cx:pt>
          <cx:pt idx="311">2019</cx:pt>
          <cx:pt idx="312">2019</cx:pt>
          <cx:pt idx="313">2019</cx:pt>
          <cx:pt idx="314">2019</cx:pt>
          <cx:pt idx="315">2019</cx:pt>
          <cx:pt idx="316">2019</cx:pt>
          <cx:pt idx="317">2019</cx:pt>
          <cx:pt idx="318">2019</cx:pt>
          <cx:pt idx="319">2019</cx:pt>
          <cx:pt idx="320">2019</cx:pt>
          <cx:pt idx="321">2019</cx:pt>
          <cx:pt idx="322">2019</cx:pt>
          <cx:pt idx="323">2019</cx:pt>
          <cx:pt idx="324">2020</cx:pt>
          <cx:pt idx="325">2020</cx:pt>
          <cx:pt idx="326">2020</cx:pt>
          <cx:pt idx="327">2020</cx:pt>
          <cx:pt idx="328">2020</cx:pt>
          <cx:pt idx="329">2020</cx:pt>
          <cx:pt idx="330">2020</cx:pt>
          <cx:pt idx="331">2020</cx:pt>
          <cx:pt idx="332">2020</cx:pt>
          <cx:pt idx="333">2020</cx:pt>
          <cx:pt idx="334">2020</cx:pt>
          <cx:pt idx="335">2020</cx:pt>
          <cx:pt idx="336">2020</cx:pt>
          <cx:pt idx="337">2020</cx:pt>
          <cx:pt idx="338">2020</cx:pt>
          <cx:pt idx="339">2020</cx:pt>
          <cx:pt idx="340">2020</cx:pt>
          <cx:pt idx="341">2020</cx:pt>
          <cx:pt idx="342">2020</cx:pt>
          <cx:pt idx="343">2020</cx:pt>
          <cx:pt idx="344">2020</cx:pt>
          <cx:pt idx="345">2020</cx:pt>
          <cx:pt idx="346">2020</cx:pt>
          <cx:pt idx="347">2020</cx:pt>
          <cx:pt idx="348">2020</cx:pt>
          <cx:pt idx="349">2020</cx:pt>
          <cx:pt idx="350">2020</cx:pt>
          <cx:pt idx="351">2020</cx:pt>
          <cx:pt idx="352">2020</cx:pt>
          <cx:pt idx="353">2020</cx:pt>
          <cx:pt idx="354">2020</cx:pt>
          <cx:pt idx="355">2020</cx:pt>
          <cx:pt idx="356">2020</cx:pt>
          <cx:pt idx="357">2020</cx:pt>
          <cx:pt idx="358">2020</cx:pt>
          <cx:pt idx="359">2020</cx:pt>
          <cx:pt idx="360">2020</cx:pt>
          <cx:pt idx="361">2020</cx:pt>
          <cx:pt idx="362">2020</cx:pt>
          <cx:pt idx="363">2020</cx:pt>
          <cx:pt idx="364">2020</cx:pt>
          <cx:pt idx="365">2020</cx:pt>
          <cx:pt idx="366">2020</cx:pt>
          <cx:pt idx="367">2020</cx:pt>
          <cx:pt idx="368">2020</cx:pt>
          <cx:pt idx="369">2021</cx:pt>
          <cx:pt idx="370">2021</cx:pt>
          <cx:pt idx="371">2021</cx:pt>
          <cx:pt idx="372">2021</cx:pt>
          <cx:pt idx="373">2021</cx:pt>
          <cx:pt idx="374">2021</cx:pt>
          <cx:pt idx="375">2021</cx:pt>
        </cx:lvl>
      </cx:strDim>
      <cx:numDim type="val">
        <cx:f>'Differential Boxplots'!$B$2:$B$377</cx:f>
        <cx:lvl ptCount="376" formatCode="_(* #,##0_);_(* \(#,##0\);_(* &quot;-&quot;??_);_(@_)">
          <cx:pt idx="0">13396</cx:pt>
          <cx:pt idx="1">13072</cx:pt>
          <cx:pt idx="2">21864.899999999994</cx:pt>
          <cx:pt idx="3">14416</cx:pt>
          <cx:pt idx="4">13509</cx:pt>
          <cx:pt idx="5">13638</cx:pt>
          <cx:pt idx="6">17432</cx:pt>
          <cx:pt idx="7">14470</cx:pt>
          <cx:pt idx="8">14109.06448529999</cx:pt>
          <cx:pt idx="9">17427</cx:pt>
          <cx:pt idx="10">13011</cx:pt>
          <cx:pt idx="11">14623</cx:pt>
          <cx:pt idx="12">14474.150000000001</cx:pt>
          <cx:pt idx="13">13924</cx:pt>
          <cx:pt idx="14">15027</cx:pt>
          <cx:pt idx="15">14726</cx:pt>
          <cx:pt idx="16">13720</cx:pt>
          <cx:pt idx="17">20562.949999999997</cx:pt>
          <cx:pt idx="18">21685.77</cx:pt>
          <cx:pt idx="19">14064</cx:pt>
          <cx:pt idx="20">16540</cx:pt>
          <cx:pt idx="21">13955</cx:pt>
          <cx:pt idx="22">15595</cx:pt>
          <cx:pt idx="23">13050</cx:pt>
          <cx:pt idx="24">21736.990000000005</cx:pt>
          <cx:pt idx="25">18581</cx:pt>
          <cx:pt idx="26">14755</cx:pt>
          <cx:pt idx="27">13307</cx:pt>
          <cx:pt idx="28">14050</cx:pt>
          <cx:pt idx="29">13467</cx:pt>
          <cx:pt idx="30">19171.709999999999</cx:pt>
          <cx:pt idx="31">13047</cx:pt>
          <cx:pt idx="32">17925</cx:pt>
          <cx:pt idx="33">15444</cx:pt>
          <cx:pt idx="34">15393.660000000003</cx:pt>
          <cx:pt idx="35">18105</cx:pt>
          <cx:pt idx="36">14203</cx:pt>
          <cx:pt idx="37">14217</cx:pt>
          <cx:pt idx="38">13630</cx:pt>
          <cx:pt idx="39">16896</cx:pt>
          <cx:pt idx="40">14731</cx:pt>
          <cx:pt idx="41">13547</cx:pt>
          <cx:pt idx="42">14813</cx:pt>
          <cx:pt idx="43">16735.829999999987</cx:pt>
          <cx:pt idx="44">14172</cx:pt>
          <cx:pt idx="45">21664</cx:pt>
          <cx:pt idx="46">17958</cx:pt>
          <cx:pt idx="47">15320</cx:pt>
          <cx:pt idx="48">22528.720000000001</cx:pt>
          <cx:pt idx="49">13599</cx:pt>
          <cx:pt idx="50">19281</cx:pt>
          <cx:pt idx="51">18251.299999999999</cx:pt>
          <cx:pt idx="52">13112</cx:pt>
          <cx:pt idx="53">15005</cx:pt>
          <cx:pt idx="54">16726.57</cx:pt>
          <cx:pt idx="55">15843</cx:pt>
          <cx:pt idx="56">16068</cx:pt>
          <cx:pt idx="57">21728.599999999999</cx:pt>
          <cx:pt idx="58">14076</cx:pt>
          <cx:pt idx="59">20716</cx:pt>
          <cx:pt idx="60">17986.230000000003</cx:pt>
          <cx:pt idx="61">14625</cx:pt>
          <cx:pt idx="62">13905</cx:pt>
          <cx:pt idx="63">13972</cx:pt>
          <cx:pt idx="64">17056.23000000001</cx:pt>
          <cx:pt idx="65">17847</cx:pt>
          <cx:pt idx="66">16327</cx:pt>
          <cx:pt idx="67">14549</cx:pt>
          <cx:pt idx="68">20885</cx:pt>
          <cx:pt idx="69">22573.040000000001</cx:pt>
          <cx:pt idx="70">13668</cx:pt>
          <cx:pt idx="71">16975</cx:pt>
          <cx:pt idx="72">15155</cx:pt>
          <cx:pt idx="73">15796</cx:pt>
          <cx:pt idx="74">23566.449999999997</cx:pt>
          <cx:pt idx="75">16567</cx:pt>
          <cx:pt idx="76">15785.089999999997</cx:pt>
          <cx:pt idx="77">15897</cx:pt>
          <cx:pt idx="78">19969.600000000006</cx:pt>
          <cx:pt idx="79">14924</cx:pt>
          <cx:pt idx="80">25744.700000000001</cx:pt>
          <cx:pt idx="81">24696.620000000003</cx:pt>
          <cx:pt idx="82">20375</cx:pt>
          <cx:pt idx="83">17833.800000000003</cx:pt>
          <cx:pt idx="84">17279</cx:pt>
          <cx:pt idx="85">14533</cx:pt>
          <cx:pt idx="86">14599</cx:pt>
          <cx:pt idx="87">14855</cx:pt>
          <cx:pt idx="88">21581.310000000001</cx:pt>
          <cx:pt idx="89">14443</cx:pt>
          <cx:pt idx="90">15733.220000000001</cx:pt>
          <cx:pt idx="91">13624</cx:pt>
          <cx:pt idx="92">18052</cx:pt>
          <cx:pt idx="93">13627</cx:pt>
          <cx:pt idx="94">14529</cx:pt>
          <cx:pt idx="95">16970</cx:pt>
          <cx:pt idx="96">14018</cx:pt>
          <cx:pt idx="97">18290</cx:pt>
          <cx:pt idx="98">20365.240000000002</cx:pt>
          <cx:pt idx="99">15778</cx:pt>
          <cx:pt idx="100">21494.710000000006</cx:pt>
          <cx:pt idx="101">15290</cx:pt>
          <cx:pt idx="102">13549</cx:pt>
          <cx:pt idx="103">13302</cx:pt>
          <cx:pt idx="104">17154.300000000003</cx:pt>
          <cx:pt idx="105">19801</cx:pt>
          <cx:pt idx="106">15069</cx:pt>
          <cx:pt idx="107">20512.169999999998</cx:pt>
          <cx:pt idx="108">15820</cx:pt>
          <cx:pt idx="109">13298</cx:pt>
          <cx:pt idx="110">14542.529999999999</cx:pt>
          <cx:pt idx="111">14234</cx:pt>
          <cx:pt idx="112">19735.679999999993</cx:pt>
          <cx:pt idx="113">18379.169999999998</cx:pt>
          <cx:pt idx="114">15215</cx:pt>
          <cx:pt idx="115">16262</cx:pt>
          <cx:pt idx="116">17559</cx:pt>
          <cx:pt idx="117">17407</cx:pt>
          <cx:pt idx="118">25466.43</cx:pt>
          <cx:pt idx="119">13675</cx:pt>
          <cx:pt idx="120">21343.779999999999</cx:pt>
          <cx:pt idx="121">13858</cx:pt>
          <cx:pt idx="122">14135</cx:pt>
          <cx:pt idx="123">14783</cx:pt>
          <cx:pt idx="124">16839</cx:pt>
          <cx:pt idx="125">13121</cx:pt>
          <cx:pt idx="126">20624</cx:pt>
          <cx:pt idx="127">13014</cx:pt>
          <cx:pt idx="128">20726</cx:pt>
          <cx:pt idx="129">20014.080000000002</cx:pt>
          <cx:pt idx="130">15300</cx:pt>
          <cx:pt idx="131">14716</cx:pt>
          <cx:pt idx="132">14202</cx:pt>
          <cx:pt idx="133">19363.730000000003</cx:pt>
          <cx:pt idx="134">21066.330000000002</cx:pt>
          <cx:pt idx="135">18456.610000000001</cx:pt>
          <cx:pt idx="136">15090</cx:pt>
          <cx:pt idx="137">17896</cx:pt>
          <cx:pt idx="138">19242</cx:pt>
          <cx:pt idx="139">15220</cx:pt>
          <cx:pt idx="140">17658</cx:pt>
          <cx:pt idx="141">14100.699999999997</cx:pt>
          <cx:pt idx="142">15876</cx:pt>
          <cx:pt idx="143">18874</cx:pt>
          <cx:pt idx="144">14061</cx:pt>
          <cx:pt idx="145">19077.130000000005</cx:pt>
          <cx:pt idx="146">19543.360000000001</cx:pt>
          <cx:pt idx="147">14126</cx:pt>
          <cx:pt idx="148">19378.619999999999</cx:pt>
          <cx:pt idx="149">14409</cx:pt>
          <cx:pt idx="150">14483</cx:pt>
          <cx:pt idx="151">21033.570000000007</cx:pt>
          <cx:pt idx="152">14794</cx:pt>
          <cx:pt idx="153">14988</cx:pt>
          <cx:pt idx="154">15339</cx:pt>
          <cx:pt idx="155">19526.68</cx:pt>
          <cx:pt idx="156">18838.639999999999</cx:pt>
          <cx:pt idx="157">18339.43</cx:pt>
          <cx:pt idx="158">17174</cx:pt>
          <cx:pt idx="159">17637.43</cx:pt>
          <cx:pt idx="160">13269</cx:pt>
          <cx:pt idx="161">15497</cx:pt>
          <cx:pt idx="162">14280</cx:pt>
          <cx:pt idx="163">15745</cx:pt>
          <cx:pt idx="164">16722</cx:pt>
          <cx:pt idx="165">17701.75</cx:pt>
          <cx:pt idx="166">17866.400000000001</cx:pt>
          <cx:pt idx="167">14130</cx:pt>
          <cx:pt idx="168">17863.600000000006</cx:pt>
          <cx:pt idx="169">16412</cx:pt>
          <cx:pt idx="170">17772.389999999999</cx:pt>
          <cx:pt idx="171">13902</cx:pt>
          <cx:pt idx="172">16137</cx:pt>
          <cx:pt idx="173">15199</cx:pt>
          <cx:pt idx="174">14933.160000000003</cx:pt>
          <cx:pt idx="175">17155</cx:pt>
          <cx:pt idx="176">14950</cx:pt>
          <cx:pt idx="177">13598</cx:pt>
          <cx:pt idx="178">15844</cx:pt>
          <cx:pt idx="179">18107.66</cx:pt>
          <cx:pt idx="180">14525</cx:pt>
          <cx:pt idx="181">16772</cx:pt>
          <cx:pt idx="182">17185.57</cx:pt>
          <cx:pt idx="183">14785</cx:pt>
          <cx:pt idx="184">19850</cx:pt>
          <cx:pt idx="185">16360</cx:pt>
          <cx:pt idx="186">17495.25</cx:pt>
          <cx:pt idx="187">15143.449999999997</cx:pt>
          <cx:pt idx="188">16920</cx:pt>
          <cx:pt idx="189">13251</cx:pt>
          <cx:pt idx="190">17761.040000000001</cx:pt>
          <cx:pt idx="191">17633.139999999999</cx:pt>
          <cx:pt idx="192">17697.933881733305</cx:pt>
          <cx:pt idx="193">13377</cx:pt>
          <cx:pt idx="194">14419.43</cx:pt>
          <cx:pt idx="195">17326.779999999999</cx:pt>
          <cx:pt idx="196">17453.329999999987</cx:pt>
          <cx:pt idx="197">18037</cx:pt>
          <cx:pt idx="198">17719.699999999997</cx:pt>
          <cx:pt idx="199">20462</cx:pt>
          <cx:pt idx="200">16840</cx:pt>
          <cx:pt idx="201">14749</cx:pt>
          <cx:pt idx="202">19118</cx:pt>
          <cx:pt idx="203">14494</cx:pt>
          <cx:pt idx="204">14252</cx:pt>
          <cx:pt idx="205">17417.062695312503</cx:pt>
          <cx:pt idx="206">15700.32</cx:pt>
          <cx:pt idx="207">17067</cx:pt>
          <cx:pt idx="208">20516</cx:pt>
          <cx:pt idx="209">19380</cx:pt>
          <cx:pt idx="210">16728.720000000001</cx:pt>
          <cx:pt idx="211">14297</cx:pt>
          <cx:pt idx="212">18312</cx:pt>
          <cx:pt idx="213">20166</cx:pt>
          <cx:pt idx="214">17638</cx:pt>
          <cx:pt idx="215">16991</cx:pt>
          <cx:pt idx="216">17783.82</cx:pt>
          <cx:pt idx="217">17339</cx:pt>
          <cx:pt idx="218">19613</cx:pt>
          <cx:pt idx="219">13821</cx:pt>
          <cx:pt idx="220">20107</cx:pt>
          <cx:pt idx="221">19306</cx:pt>
          <cx:pt idx="222">13145</cx:pt>
          <cx:pt idx="223">17607.709999999999</cx:pt>
          <cx:pt idx="224">20321</cx:pt>
          <cx:pt idx="225">17309.220000000001</cx:pt>
          <cx:pt idx="226">17363</cx:pt>
          <cx:pt idx="227">17510.98000000001</cx:pt>
          <cx:pt idx="228">14112</cx:pt>
          <cx:pt idx="229">18096</cx:pt>
          <cx:pt idx="230">15811</cx:pt>
          <cx:pt idx="231">23740.000000000007</cx:pt>
          <cx:pt idx="232">20255</cx:pt>
          <cx:pt idx="233">13029</cx:pt>
          <cx:pt idx="234">17968.479999999996</cx:pt>
          <cx:pt idx="235">13060</cx:pt>
          <cx:pt idx="236">14308</cx:pt>
          <cx:pt idx="237">16496</cx:pt>
          <cx:pt idx="238">20064</cx:pt>
          <cx:pt idx="239">13773.539999999994</cx:pt>
          <cx:pt idx="240">17854.089999999997</cx:pt>
          <cx:pt idx="241">16567</cx:pt>
          <cx:pt idx="242">17731.790000000001</cx:pt>
          <cx:pt idx="243">15268</cx:pt>
          <cx:pt idx="244">16098</cx:pt>
          <cx:pt idx="245">15761.98000000001</cx:pt>
          <cx:pt idx="246">15900</cx:pt>
          <cx:pt idx="247">16616</cx:pt>
          <cx:pt idx="248">17744.119999999995</cx:pt>
          <cx:pt idx="249">18454.45939726671</cx:pt>
          <cx:pt idx="250">16608</cx:pt>
          <cx:pt idx="251">16422</cx:pt>
          <cx:pt idx="252">14103</cx:pt>
          <cx:pt idx="253">18383</cx:pt>
          <cx:pt idx="254">13165</cx:pt>
          <cx:pt idx="255">14944.67</cx:pt>
          <cx:pt idx="256">15206</cx:pt>
          <cx:pt idx="257">17402.800000000003</cx:pt>
          <cx:pt idx="258">13075</cx:pt>
          <cx:pt idx="259">19911</cx:pt>
          <cx:pt idx="260">13948</cx:pt>
          <cx:pt idx="261">20950</cx:pt>
          <cx:pt idx="262">16630</cx:pt>
          <cx:pt idx="263">20383</cx:pt>
          <cx:pt idx="264">18009.119999999995</cx:pt>
          <cx:pt idx="265">15541</cx:pt>
          <cx:pt idx="266">13353</cx:pt>
          <cx:pt idx="267">13865</cx:pt>
          <cx:pt idx="268">19718</cx:pt>
          <cx:pt idx="269">17759</cx:pt>
          <cx:pt idx="270">13114</cx:pt>
          <cx:pt idx="271">17743.850000000006</cx:pt>
          <cx:pt idx="272">17228.179999999993</cx:pt>
          <cx:pt idx="273">16984.089999999997</cx:pt>
          <cx:pt idx="274">17150.359999999993</cx:pt>
          <cx:pt idx="275">16587.309999999998</cx:pt>
          <cx:pt idx="276">15711.720000000001</cx:pt>
          <cx:pt idx="277">13337</cx:pt>
          <cx:pt idx="278">13179</cx:pt>
          <cx:pt idx="279">16986</cx:pt>
          <cx:pt idx="280">15355</cx:pt>
          <cx:pt idx="281">17321</cx:pt>
          <cx:pt idx="282">14833</cx:pt>
          <cx:pt idx="283">19949</cx:pt>
          <cx:pt idx="284">16674</cx:pt>
          <cx:pt idx="285">17872</cx:pt>
          <cx:pt idx="286">14327</cx:pt>
          <cx:pt idx="287">19666</cx:pt>
          <cx:pt idx="288">20517</cx:pt>
          <cx:pt idx="289">20645</cx:pt>
          <cx:pt idx="290">15925</cx:pt>
          <cx:pt idx="291">13946</cx:pt>
          <cx:pt idx="292">20678</cx:pt>
          <cx:pt idx="293">20315</cx:pt>
          <cx:pt idx="294">20097</cx:pt>
          <cx:pt idx="295">20606</cx:pt>
          <cx:pt idx="296">20824</cx:pt>
          <cx:pt idx="297">20629</cx:pt>
          <cx:pt idx="298">25062</cx:pt>
          <cx:pt idx="299">15102.84</cx:pt>
          <cx:pt idx="300">18339.900000000001</cx:pt>
          <cx:pt idx="301">18125.869999999999</cx:pt>
          <cx:pt idx="302">18440.09</cx:pt>
          <cx:pt idx="303">20442</cx:pt>
          <cx:pt idx="304">20068</cx:pt>
          <cx:pt idx="305">17354.299999999999</cx:pt>
          <cx:pt idx="306">18653.66</cx:pt>
          <cx:pt idx="307">17175.019999999997</cx:pt>
          <cx:pt idx="308">16833</cx:pt>
          <cx:pt idx="309">17219</cx:pt>
          <cx:pt idx="310">16537</cx:pt>
          <cx:pt idx="311">16576</cx:pt>
          <cx:pt idx="312">22696</cx:pt>
          <cx:pt idx="313">19514</cx:pt>
          <cx:pt idx="314">14169</cx:pt>
          <cx:pt idx="315">14529</cx:pt>
          <cx:pt idx="316">13120</cx:pt>
          <cx:pt idx="317">15511</cx:pt>
          <cx:pt idx="318">18948</cx:pt>
          <cx:pt idx="319">19650</cx:pt>
          <cx:pt idx="320">13477</cx:pt>
          <cx:pt idx="321">15597</cx:pt>
          <cx:pt idx="322">16976</cx:pt>
          <cx:pt idx="323">19874</cx:pt>
          <cx:pt idx="324">22399</cx:pt>
          <cx:pt idx="325">18107.450000000001</cx:pt>
          <cx:pt idx="326">17858.099999999999</cx:pt>
          <cx:pt idx="327">18645.610000000001</cx:pt>
          <cx:pt idx="328">18311.689999999999</cx:pt>
          <cx:pt idx="329">16275</cx:pt>
          <cx:pt idx="330">17081</cx:pt>
          <cx:pt idx="331">17237</cx:pt>
          <cx:pt idx="332">16918</cx:pt>
          <cx:pt idx="333">18814</cx:pt>
          <cx:pt idx="334">18300</cx:pt>
          <cx:pt idx="335">18236.939999999999</cx:pt>
          <cx:pt idx="336">15434</cx:pt>
          <cx:pt idx="337">16276</cx:pt>
          <cx:pt idx="338">15183</cx:pt>
          <cx:pt idx="339">14802</cx:pt>
          <cx:pt idx="340">14142</cx:pt>
          <cx:pt idx="341">14360</cx:pt>
          <cx:pt idx="342">13510</cx:pt>
          <cx:pt idx="343">16980</cx:pt>
          <cx:pt idx="344">14590</cx:pt>
          <cx:pt idx="345">16905</cx:pt>
          <cx:pt idx="346">16030</cx:pt>
          <cx:pt idx="347">17181</cx:pt>
          <cx:pt idx="348">16451</cx:pt>
          <cx:pt idx="349">16653</cx:pt>
          <cx:pt idx="350">16036</cx:pt>
          <cx:pt idx="351">16626</cx:pt>
          <cx:pt idx="352">14110</cx:pt>
          <cx:pt idx="353">16634</cx:pt>
          <cx:pt idx="354">16839</cx:pt>
          <cx:pt idx="355">14546</cx:pt>
          <cx:pt idx="356">14444</cx:pt>
          <cx:pt idx="357">16206</cx:pt>
          <cx:pt idx="358">19367.979999999996</cx:pt>
          <cx:pt idx="359">15634.669999999998</cx:pt>
          <cx:pt idx="360">19011.300000000003</cx:pt>
          <cx:pt idx="361">19703.330000000016</cx:pt>
          <cx:pt idx="362">17288</cx:pt>
          <cx:pt idx="363">16602</cx:pt>
          <cx:pt idx="364">17430</cx:pt>
          <cx:pt idx="365">14713</cx:pt>
          <cx:pt idx="366">13858</cx:pt>
          <cx:pt idx="367">15860</cx:pt>
          <cx:pt idx="368">20318</cx:pt>
          <cx:pt idx="369">21466</cx:pt>
          <cx:pt idx="370">20035</cx:pt>
          <cx:pt idx="371">21099</cx:pt>
          <cx:pt idx="372">18045</cx:pt>
          <cx:pt idx="373">18932</cx:pt>
          <cx:pt idx="374">15415</cx:pt>
          <cx:pt idx="375">15048</cx:pt>
        </cx:lvl>
      </cx:numDim>
    </cx:data>
  </cx:chartData>
  <cx:chart>
    <cx:plotArea>
      <cx:plotAreaRegion>
        <cx:plotSurface>
          <cx:spPr>
            <a:ln>
              <a:solidFill>
                <a:schemeClr val="tx1"/>
              </a:solidFill>
            </a:ln>
          </cx:spPr>
        </cx:plotSurface>
        <cx:series layoutId="boxWhisker" uniqueId="{9703003C-77CF-4A5E-9C27-512F845A6860}" formatIdx="1">
          <cx:tx>
            <cx:txData>
              <cx:f>'Differential Boxplots'!$B$1</cx:f>
              <cx:v>CompHrs</cx:v>
            </cx:txData>
          </cx:tx>
          <cx:spPr>
            <a:ln>
              <a:solidFill>
                <a:schemeClr val="tx1"/>
              </a:solidFill>
            </a:ln>
          </cx:spPr>
          <cx:dataLabels>
            <cx:txPr>
              <a:bodyPr spcFirstLastPara="1" vertOverflow="ellipsis" horzOverflow="overflow" wrap="square" lIns="0" tIns="0" rIns="0" bIns="0" anchor="ctr" anchorCtr="1"/>
              <a:lstStyle/>
              <a:p>
                <a:pPr algn="ctr" rtl="0">
                  <a:defRPr>
                    <a:solidFill>
                      <a:schemeClr val="tx1"/>
                    </a:solidFill>
                  </a:defRPr>
                </a:pPr>
                <a:endParaRPr lang="en-US" sz="900" b="0" i="0" u="none" strike="noStrike" baseline="0">
                  <a:solidFill>
                    <a:schemeClr val="tx1"/>
                  </a:solidFill>
                  <a:latin typeface="Calibri" panose="020F0502020204030204"/>
                </a:endParaRPr>
              </a:p>
            </cx:txPr>
            <cx:visibility seriesName="0" categoryName="0" value="1"/>
            <cx:dataLabel idx="0" pos="b">
              <cx:visibility seriesName="0" categoryName="0" value="1"/>
              <cx:separator>, </cx:separator>
            </cx:dataLabel>
            <cx:dataLabel idx="80" pos="t">
              <cx:visibility seriesName="0" categoryName="0" value="1"/>
              <cx:separator>, </cx:separator>
            </cx:dataLabel>
            <cx:dataLabel idx="84" pos="b">
              <cx:visibility seriesName="0" categoryName="0" value="1"/>
              <cx:separator>, </cx:separator>
            </cx:dataLabel>
            <cx:dataLabel idx="87" pos="b">
              <cx:visibility seriesName="0" categoryName="0" value="1"/>
              <cx:separator>, </cx:separator>
            </cx:dataLabel>
            <cx:dataLabel idx="201" pos="t">
              <cx:visibility seriesName="0" categoryName="0" value="1"/>
              <cx:separator>, </cx:separator>
            </cx:dataLabel>
            <cx:dataLabel idx="204" pos="b">
              <cx:visibility seriesName="0" categoryName="0" value="1"/>
              <cx:separator>, </cx:separator>
            </cx:dataLabel>
            <cx:dataLabel idx="207" pos="b">
              <cx:visibility seriesName="0" categoryName="0" value="1"/>
              <cx:separator>, </cx:separator>
            </cx:dataLabel>
            <cx:dataLabel idx="331" pos="t">
              <cx:visibility seriesName="0" categoryName="0" value="1"/>
              <cx:separator>, </cx:separator>
            </cx:dataLabel>
            <cx:dataLabel idx="333" pos="b">
              <cx:visibility seriesName="0" categoryName="0" value="1"/>
              <cx:separator>, </cx:separator>
            </cx:dataLabel>
            <cx:dataLabel idx="336" pos="b">
              <cx:visibility seriesName="0" categoryName="0" value="1"/>
              <cx:separator>, </cx:separator>
            </cx:dataLabel>
            <cx:dataLabel idx="379" pos="t">
              <cx:visibility seriesName="0" categoryName="0" value="1"/>
              <cx:separator>, </cx:separator>
            </cx:dataLabel>
            <cx:dataLabel idx="382" pos="b">
              <cx:visibility seriesName="0" categoryName="0" value="1"/>
              <cx:separator>, </cx:separator>
            </cx:dataLabel>
            <cx:dataLabel idx="385" pos="b">
              <cx:visibility seriesName="0" categoryName="0" value="1"/>
              <cx:separator>, </cx:separator>
            </cx:dataLabel>
            <cx:dataLabel idx="391" pos="t">
              <cx:visibility seriesName="0" categoryName="0" value="1"/>
              <cx:separator>, </cx:separator>
            </cx:dataLabel>
            <cx:dataLabel idx="392" pos="r">
              <cx:visibility seriesName="0" categoryName="0" value="1"/>
              <cx:separator>, </cx:separator>
            </cx:dataLabel>
            <cx:dataLabel idx="393" pos="b">
              <cx:visibility seriesName="0" categoryName="0" value="1"/>
              <cx:separator>, </cx:separator>
            </cx:dataLabel>
            <cx:dataLabelHidden idx="81"/>
            <cx:dataLabelHidden idx="82"/>
            <cx:dataLabelHidden idx="202"/>
            <cx:dataLabelHidden idx="380"/>
          </cx:dataLabels>
          <cx:dataId val="0"/>
          <cx:layoutPr>
            <cx:visibility meanLine="1" meanMarker="0" nonoutliers="0" outliers="1"/>
            <cx:statistics quartileMethod="exclusive"/>
          </cx:layoutPr>
        </cx:series>
      </cx:plotAreaRegion>
      <cx:axis id="0">
        <cx:catScaling gapWidth="1"/>
        <cx:tickLabels/>
      </cx:axis>
      <cx:axis id="1">
        <cx:valScaling/>
        <cx:majorGridlines/>
        <cx:tickLabels/>
      </cx:axis>
    </cx:plotArea>
  </cx:chart>
  <cx:spPr>
    <a:ln>
      <a:solidFill>
        <a:schemeClr val="tx1"/>
      </a:solid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'Final Drive Boxplots'!$A$2:$A$730</cx:f>
        <cx:lvl ptCount="729">
          <cx:pt idx="0">2017</cx:pt>
          <cx:pt idx="1">2017</cx:pt>
          <cx:pt idx="2">2017</cx:pt>
          <cx:pt idx="3">2017</cx:pt>
          <cx:pt idx="4">2017</cx:pt>
          <cx:pt idx="5">2017</cx:pt>
          <cx:pt idx="6">2017</cx:pt>
          <cx:pt idx="7">2017</cx:pt>
          <cx:pt idx="8">2017</cx:pt>
          <cx:pt idx="9">2017</cx:pt>
          <cx:pt idx="10">2017</cx:pt>
          <cx:pt idx="11">2017</cx:pt>
          <cx:pt idx="12">2017</cx:pt>
          <cx:pt idx="13">2017</cx:pt>
          <cx:pt idx="14">2017</cx:pt>
          <cx:pt idx="15">2017</cx:pt>
          <cx:pt idx="16">2017</cx:pt>
          <cx:pt idx="17">2017</cx:pt>
          <cx:pt idx="18">2017</cx:pt>
          <cx:pt idx="19">2017</cx:pt>
          <cx:pt idx="20">2017</cx:pt>
          <cx:pt idx="21">2017</cx:pt>
          <cx:pt idx="22">2017</cx:pt>
          <cx:pt idx="23">2017</cx:pt>
          <cx:pt idx="24">2017</cx:pt>
          <cx:pt idx="25">2017</cx:pt>
          <cx:pt idx="26">2017</cx:pt>
          <cx:pt idx="27">2017</cx:pt>
          <cx:pt idx="28">2017</cx:pt>
          <cx:pt idx="29">2017</cx:pt>
          <cx:pt idx="30">2017</cx:pt>
          <cx:pt idx="31">2017</cx:pt>
          <cx:pt idx="32">2017</cx:pt>
          <cx:pt idx="33">2017</cx:pt>
          <cx:pt idx="34">2017</cx:pt>
          <cx:pt idx="35">2017</cx:pt>
          <cx:pt idx="36">2017</cx:pt>
          <cx:pt idx="37">2017</cx:pt>
          <cx:pt idx="38">2017</cx:pt>
          <cx:pt idx="39">2017</cx:pt>
          <cx:pt idx="40">2017</cx:pt>
          <cx:pt idx="41">2017</cx:pt>
          <cx:pt idx="42">2017</cx:pt>
          <cx:pt idx="43">2017</cx:pt>
          <cx:pt idx="44">2017</cx:pt>
          <cx:pt idx="45">2017</cx:pt>
          <cx:pt idx="46">2017</cx:pt>
          <cx:pt idx="47">2017</cx:pt>
          <cx:pt idx="48">2017</cx:pt>
          <cx:pt idx="49">2017</cx:pt>
          <cx:pt idx="50">2017</cx:pt>
          <cx:pt idx="51">2017</cx:pt>
          <cx:pt idx="52">2017</cx:pt>
          <cx:pt idx="53">2017</cx:pt>
          <cx:pt idx="54">2017</cx:pt>
          <cx:pt idx="55">2017</cx:pt>
          <cx:pt idx="56">2017</cx:pt>
          <cx:pt idx="57">2017</cx:pt>
          <cx:pt idx="58">2017</cx:pt>
          <cx:pt idx="59">2017</cx:pt>
          <cx:pt idx="60">2017</cx:pt>
          <cx:pt idx="61">2017</cx:pt>
          <cx:pt idx="62">2017</cx:pt>
          <cx:pt idx="63">2017</cx:pt>
          <cx:pt idx="64">2017</cx:pt>
          <cx:pt idx="65">2017</cx:pt>
          <cx:pt idx="66">2017</cx:pt>
          <cx:pt idx="67">2017</cx:pt>
          <cx:pt idx="68">2017</cx:pt>
          <cx:pt idx="69">2017</cx:pt>
          <cx:pt idx="70">2017</cx:pt>
          <cx:pt idx="71">2017</cx:pt>
          <cx:pt idx="72">2017</cx:pt>
          <cx:pt idx="73">2017</cx:pt>
          <cx:pt idx="74">2017</cx:pt>
          <cx:pt idx="75">2017</cx:pt>
          <cx:pt idx="76">2017</cx:pt>
          <cx:pt idx="77">2017</cx:pt>
          <cx:pt idx="78">2017</cx:pt>
          <cx:pt idx="79">2017</cx:pt>
          <cx:pt idx="80">2017</cx:pt>
          <cx:pt idx="81">2017</cx:pt>
          <cx:pt idx="82">2017</cx:pt>
          <cx:pt idx="83">2017</cx:pt>
          <cx:pt idx="84">2017</cx:pt>
          <cx:pt idx="85">2017</cx:pt>
          <cx:pt idx="86">2017</cx:pt>
          <cx:pt idx="87">2017</cx:pt>
          <cx:pt idx="88">2017</cx:pt>
          <cx:pt idx="89">2017</cx:pt>
          <cx:pt idx="90">2017</cx:pt>
          <cx:pt idx="91">2017</cx:pt>
          <cx:pt idx="92">2017</cx:pt>
          <cx:pt idx="93">2017</cx:pt>
          <cx:pt idx="94">2017</cx:pt>
          <cx:pt idx="95">2017</cx:pt>
          <cx:pt idx="96">2017</cx:pt>
          <cx:pt idx="97">2017</cx:pt>
          <cx:pt idx="98">2017</cx:pt>
          <cx:pt idx="99">2017</cx:pt>
          <cx:pt idx="100">2017</cx:pt>
          <cx:pt idx="101">2017</cx:pt>
          <cx:pt idx="102">2017</cx:pt>
          <cx:pt idx="103">2017</cx:pt>
          <cx:pt idx="104">2017</cx:pt>
          <cx:pt idx="105">2017</cx:pt>
          <cx:pt idx="106">2017</cx:pt>
          <cx:pt idx="107">2017</cx:pt>
          <cx:pt idx="108">2017</cx:pt>
          <cx:pt idx="109">2017</cx:pt>
          <cx:pt idx="110">2017</cx:pt>
          <cx:pt idx="111">2017</cx:pt>
          <cx:pt idx="112">2017</cx:pt>
          <cx:pt idx="113">2017</cx:pt>
          <cx:pt idx="114">2017</cx:pt>
          <cx:pt idx="115">2017</cx:pt>
          <cx:pt idx="116">2017</cx:pt>
          <cx:pt idx="117">2017</cx:pt>
          <cx:pt idx="118">2017</cx:pt>
          <cx:pt idx="119">2017</cx:pt>
          <cx:pt idx="120">2017</cx:pt>
          <cx:pt idx="121">2017</cx:pt>
          <cx:pt idx="122">2017</cx:pt>
          <cx:pt idx="123">2017</cx:pt>
          <cx:pt idx="124">2017</cx:pt>
          <cx:pt idx="125">2017</cx:pt>
          <cx:pt idx="126">2017</cx:pt>
          <cx:pt idx="127">2017</cx:pt>
          <cx:pt idx="128">2017</cx:pt>
          <cx:pt idx="129">2017</cx:pt>
          <cx:pt idx="130">2017</cx:pt>
          <cx:pt idx="131">2017</cx:pt>
          <cx:pt idx="132">2017</cx:pt>
          <cx:pt idx="133">2017</cx:pt>
          <cx:pt idx="134">2017</cx:pt>
          <cx:pt idx="135">2017</cx:pt>
          <cx:pt idx="136">2017</cx:pt>
          <cx:pt idx="137">2017</cx:pt>
          <cx:pt idx="138">2017</cx:pt>
          <cx:pt idx="139">2017</cx:pt>
          <cx:pt idx="140">2017</cx:pt>
          <cx:pt idx="141">2017</cx:pt>
          <cx:pt idx="142">2017</cx:pt>
          <cx:pt idx="143">2017</cx:pt>
          <cx:pt idx="144">2017</cx:pt>
          <cx:pt idx="145">2017</cx:pt>
          <cx:pt idx="146">2017</cx:pt>
          <cx:pt idx="147">2017</cx:pt>
          <cx:pt idx="148">2017</cx:pt>
          <cx:pt idx="149">2017</cx:pt>
          <cx:pt idx="150">2017</cx:pt>
          <cx:pt idx="151">2017</cx:pt>
          <cx:pt idx="152">2017</cx:pt>
          <cx:pt idx="153">2017</cx:pt>
          <cx:pt idx="154">2017</cx:pt>
          <cx:pt idx="155">2017</cx:pt>
          <cx:pt idx="156">2017</cx:pt>
          <cx:pt idx="157">2017</cx:pt>
          <cx:pt idx="158">2017</cx:pt>
          <cx:pt idx="159">2017</cx:pt>
          <cx:pt idx="160">2017</cx:pt>
          <cx:pt idx="161">2017</cx:pt>
          <cx:pt idx="162">2017</cx:pt>
          <cx:pt idx="163">2017</cx:pt>
          <cx:pt idx="164">2017</cx:pt>
          <cx:pt idx="165">2017</cx:pt>
          <cx:pt idx="166">2017</cx:pt>
          <cx:pt idx="167">2017</cx:pt>
          <cx:pt idx="168">2017</cx:pt>
          <cx:pt idx="169">2017</cx:pt>
          <cx:pt idx="170">2017</cx:pt>
          <cx:pt idx="171">2017</cx:pt>
          <cx:pt idx="172">2017</cx:pt>
          <cx:pt idx="173">2017</cx:pt>
          <cx:pt idx="174">2017</cx:pt>
          <cx:pt idx="175">2017</cx:pt>
          <cx:pt idx="176">2017</cx:pt>
          <cx:pt idx="177">2017</cx:pt>
          <cx:pt idx="178">2017</cx:pt>
          <cx:pt idx="179">2017</cx:pt>
          <cx:pt idx="180">2017</cx:pt>
          <cx:pt idx="181">2017</cx:pt>
          <cx:pt idx="182">2017</cx:pt>
          <cx:pt idx="183">2017</cx:pt>
          <cx:pt idx="184">2017</cx:pt>
          <cx:pt idx="185">2017</cx:pt>
          <cx:pt idx="186">2017</cx:pt>
          <cx:pt idx="187">2017</cx:pt>
          <cx:pt idx="188">2017</cx:pt>
          <cx:pt idx="189">2018</cx:pt>
          <cx:pt idx="190">2018</cx:pt>
          <cx:pt idx="191">2018</cx:pt>
          <cx:pt idx="192">2018</cx:pt>
          <cx:pt idx="193">2018</cx:pt>
          <cx:pt idx="194">2018</cx:pt>
          <cx:pt idx="195">2018</cx:pt>
          <cx:pt idx="196">2018</cx:pt>
          <cx:pt idx="197">2018</cx:pt>
          <cx:pt idx="198">2018</cx:pt>
          <cx:pt idx="199">2018</cx:pt>
          <cx:pt idx="200">2018</cx:pt>
          <cx:pt idx="201">2018</cx:pt>
          <cx:pt idx="202">2018</cx:pt>
          <cx:pt idx="203">2018</cx:pt>
          <cx:pt idx="204">2018</cx:pt>
          <cx:pt idx="205">2018</cx:pt>
          <cx:pt idx="206">2018</cx:pt>
          <cx:pt idx="207">2018</cx:pt>
          <cx:pt idx="208">2018</cx:pt>
          <cx:pt idx="209">2018</cx:pt>
          <cx:pt idx="210">2018</cx:pt>
          <cx:pt idx="211">2018</cx:pt>
          <cx:pt idx="212">2018</cx:pt>
          <cx:pt idx="213">2018</cx:pt>
          <cx:pt idx="214">2018</cx:pt>
          <cx:pt idx="215">2018</cx:pt>
          <cx:pt idx="216">2018</cx:pt>
          <cx:pt idx="217">2018</cx:pt>
          <cx:pt idx="218">2018</cx:pt>
          <cx:pt idx="219">2018</cx:pt>
          <cx:pt idx="220">2018</cx:pt>
          <cx:pt idx="221">2018</cx:pt>
          <cx:pt idx="222">2018</cx:pt>
          <cx:pt idx="223">2018</cx:pt>
          <cx:pt idx="224">2018</cx:pt>
          <cx:pt idx="225">2018</cx:pt>
          <cx:pt idx="226">2018</cx:pt>
          <cx:pt idx="227">2018</cx:pt>
          <cx:pt idx="228">2018</cx:pt>
          <cx:pt idx="229">2018</cx:pt>
          <cx:pt idx="230">2018</cx:pt>
          <cx:pt idx="231">2018</cx:pt>
          <cx:pt idx="232">2018</cx:pt>
          <cx:pt idx="233">2018</cx:pt>
          <cx:pt idx="234">2018</cx:pt>
          <cx:pt idx="235">2018</cx:pt>
          <cx:pt idx="236">2018</cx:pt>
          <cx:pt idx="237">2018</cx:pt>
          <cx:pt idx="238">2018</cx:pt>
          <cx:pt idx="239">2018</cx:pt>
          <cx:pt idx="240">2018</cx:pt>
          <cx:pt idx="241">2018</cx:pt>
          <cx:pt idx="242">2018</cx:pt>
          <cx:pt idx="243">2018</cx:pt>
          <cx:pt idx="244">2018</cx:pt>
          <cx:pt idx="245">2018</cx:pt>
          <cx:pt idx="246">2018</cx:pt>
          <cx:pt idx="247">2018</cx:pt>
          <cx:pt idx="248">2018</cx:pt>
          <cx:pt idx="249">2018</cx:pt>
          <cx:pt idx="250">2018</cx:pt>
          <cx:pt idx="251">2018</cx:pt>
          <cx:pt idx="252">2018</cx:pt>
          <cx:pt idx="253">2018</cx:pt>
          <cx:pt idx="254">2018</cx:pt>
          <cx:pt idx="255">2018</cx:pt>
          <cx:pt idx="256">2018</cx:pt>
          <cx:pt idx="257">2018</cx:pt>
          <cx:pt idx="258">2018</cx:pt>
          <cx:pt idx="259">2018</cx:pt>
          <cx:pt idx="260">2018</cx:pt>
          <cx:pt idx="261">2018</cx:pt>
          <cx:pt idx="262">2018</cx:pt>
          <cx:pt idx="263">2018</cx:pt>
          <cx:pt idx="264">2018</cx:pt>
          <cx:pt idx="265">2018</cx:pt>
          <cx:pt idx="266">2018</cx:pt>
          <cx:pt idx="267">2018</cx:pt>
          <cx:pt idx="268">2018</cx:pt>
          <cx:pt idx="269">2018</cx:pt>
          <cx:pt idx="270">2018</cx:pt>
          <cx:pt idx="271">2018</cx:pt>
          <cx:pt idx="272">2018</cx:pt>
          <cx:pt idx="273">2018</cx:pt>
          <cx:pt idx="274">2018</cx:pt>
          <cx:pt idx="275">2018</cx:pt>
          <cx:pt idx="276">2018</cx:pt>
          <cx:pt idx="277">2018</cx:pt>
          <cx:pt idx="278">2018</cx:pt>
          <cx:pt idx="279">2018</cx:pt>
          <cx:pt idx="280">2018</cx:pt>
          <cx:pt idx="281">2018</cx:pt>
          <cx:pt idx="282">2018</cx:pt>
          <cx:pt idx="283">2018</cx:pt>
          <cx:pt idx="284">2018</cx:pt>
          <cx:pt idx="285">2018</cx:pt>
          <cx:pt idx="286">2018</cx:pt>
          <cx:pt idx="287">2018</cx:pt>
          <cx:pt idx="288">2018</cx:pt>
          <cx:pt idx="289">2018</cx:pt>
          <cx:pt idx="290">2018</cx:pt>
          <cx:pt idx="291">2018</cx:pt>
          <cx:pt idx="292">2018</cx:pt>
          <cx:pt idx="293">2018</cx:pt>
          <cx:pt idx="294">2018</cx:pt>
          <cx:pt idx="295">2018</cx:pt>
          <cx:pt idx="296">2018</cx:pt>
          <cx:pt idx="297">2018</cx:pt>
          <cx:pt idx="298">2018</cx:pt>
          <cx:pt idx="299">2018</cx:pt>
          <cx:pt idx="300">2018</cx:pt>
          <cx:pt idx="301">2018</cx:pt>
          <cx:pt idx="302">2018</cx:pt>
          <cx:pt idx="303">2018</cx:pt>
          <cx:pt idx="304">2018</cx:pt>
          <cx:pt idx="305">2018</cx:pt>
          <cx:pt idx="306">2018</cx:pt>
          <cx:pt idx="307">2018</cx:pt>
          <cx:pt idx="308">2018</cx:pt>
          <cx:pt idx="309">2018</cx:pt>
          <cx:pt idx="310">2018</cx:pt>
          <cx:pt idx="311">2018</cx:pt>
          <cx:pt idx="312">2018</cx:pt>
          <cx:pt idx="313">2018</cx:pt>
          <cx:pt idx="314">2018</cx:pt>
          <cx:pt idx="315">2018</cx:pt>
          <cx:pt idx="316">2018</cx:pt>
          <cx:pt idx="317">2018</cx:pt>
          <cx:pt idx="318">2018</cx:pt>
          <cx:pt idx="319">2018</cx:pt>
          <cx:pt idx="320">2018</cx:pt>
          <cx:pt idx="321">2018</cx:pt>
          <cx:pt idx="322">2018</cx:pt>
          <cx:pt idx="323">2018</cx:pt>
          <cx:pt idx="324">2018</cx:pt>
          <cx:pt idx="325">2018</cx:pt>
          <cx:pt idx="326">2018</cx:pt>
          <cx:pt idx="327">2018</cx:pt>
          <cx:pt idx="328">2018</cx:pt>
          <cx:pt idx="329">2018</cx:pt>
          <cx:pt idx="330">2018</cx:pt>
          <cx:pt idx="331">2018</cx:pt>
          <cx:pt idx="332">2018</cx:pt>
          <cx:pt idx="333">2018</cx:pt>
          <cx:pt idx="334">2018</cx:pt>
          <cx:pt idx="335">2018</cx:pt>
          <cx:pt idx="336">2018</cx:pt>
          <cx:pt idx="337">2018</cx:pt>
          <cx:pt idx="338">2018</cx:pt>
          <cx:pt idx="339">2018</cx:pt>
          <cx:pt idx="340">2018</cx:pt>
          <cx:pt idx="341">2018</cx:pt>
          <cx:pt idx="342">2018</cx:pt>
          <cx:pt idx="343">2018</cx:pt>
          <cx:pt idx="344">2018</cx:pt>
          <cx:pt idx="345">2018</cx:pt>
          <cx:pt idx="346">2018</cx:pt>
          <cx:pt idx="347">2018</cx:pt>
          <cx:pt idx="348">2018</cx:pt>
          <cx:pt idx="349">2018</cx:pt>
          <cx:pt idx="350">2018</cx:pt>
          <cx:pt idx="351">2018</cx:pt>
          <cx:pt idx="352">2018</cx:pt>
          <cx:pt idx="353">2018</cx:pt>
          <cx:pt idx="354">2018</cx:pt>
          <cx:pt idx="355">2018</cx:pt>
          <cx:pt idx="356">2018</cx:pt>
          <cx:pt idx="357">2018</cx:pt>
          <cx:pt idx="358">2018</cx:pt>
          <cx:pt idx="359">2018</cx:pt>
          <cx:pt idx="360">2018</cx:pt>
          <cx:pt idx="361">2018</cx:pt>
          <cx:pt idx="362">2018</cx:pt>
          <cx:pt idx="363">2018</cx:pt>
          <cx:pt idx="364">2018</cx:pt>
          <cx:pt idx="365">2018</cx:pt>
          <cx:pt idx="366">2018</cx:pt>
          <cx:pt idx="367">2018</cx:pt>
          <cx:pt idx="368">2018</cx:pt>
          <cx:pt idx="369">2018</cx:pt>
          <cx:pt idx="370">2018</cx:pt>
          <cx:pt idx="371">2018</cx:pt>
          <cx:pt idx="372">2018</cx:pt>
          <cx:pt idx="373">2018</cx:pt>
          <cx:pt idx="374">2018</cx:pt>
          <cx:pt idx="375">2018</cx:pt>
          <cx:pt idx="376">2018</cx:pt>
          <cx:pt idx="377">2018</cx:pt>
          <cx:pt idx="378">2018</cx:pt>
          <cx:pt idx="379">2018</cx:pt>
          <cx:pt idx="380">2018</cx:pt>
          <cx:pt idx="381">2018</cx:pt>
          <cx:pt idx="382">2018</cx:pt>
          <cx:pt idx="383">2018</cx:pt>
          <cx:pt idx="384">2018</cx:pt>
          <cx:pt idx="385">2018</cx:pt>
          <cx:pt idx="386">2018</cx:pt>
          <cx:pt idx="387">2018</cx:pt>
          <cx:pt idx="388">2018</cx:pt>
          <cx:pt idx="389">2018</cx:pt>
          <cx:pt idx="390">2018</cx:pt>
          <cx:pt idx="391">2018</cx:pt>
          <cx:pt idx="392">2018</cx:pt>
          <cx:pt idx="393">2018</cx:pt>
          <cx:pt idx="394">2018</cx:pt>
          <cx:pt idx="395">2018</cx:pt>
          <cx:pt idx="396">2018</cx:pt>
          <cx:pt idx="397">2018</cx:pt>
          <cx:pt idx="398">2018</cx:pt>
          <cx:pt idx="399">2018</cx:pt>
          <cx:pt idx="400">2018</cx:pt>
          <cx:pt idx="401">2018</cx:pt>
          <cx:pt idx="402">2018</cx:pt>
          <cx:pt idx="403">2018</cx:pt>
          <cx:pt idx="404">2018</cx:pt>
          <cx:pt idx="405">2018</cx:pt>
          <cx:pt idx="406">2018</cx:pt>
          <cx:pt idx="407">2018</cx:pt>
          <cx:pt idx="408">2018</cx:pt>
          <cx:pt idx="409">2018</cx:pt>
          <cx:pt idx="410">2018</cx:pt>
          <cx:pt idx="411">2018</cx:pt>
          <cx:pt idx="412">2018</cx:pt>
          <cx:pt idx="413">2018</cx:pt>
          <cx:pt idx="414">2018</cx:pt>
          <cx:pt idx="415">2018</cx:pt>
          <cx:pt idx="416">2018</cx:pt>
          <cx:pt idx="417">2018</cx:pt>
          <cx:pt idx="418">2018</cx:pt>
          <cx:pt idx="419">2019</cx:pt>
          <cx:pt idx="420">2019</cx:pt>
          <cx:pt idx="421">2019</cx:pt>
          <cx:pt idx="422">2019</cx:pt>
          <cx:pt idx="423">2019</cx:pt>
          <cx:pt idx="424">2019</cx:pt>
          <cx:pt idx="425">2019</cx:pt>
          <cx:pt idx="426">2019</cx:pt>
          <cx:pt idx="427">2019</cx:pt>
          <cx:pt idx="428">2019</cx:pt>
          <cx:pt idx="429">2019</cx:pt>
          <cx:pt idx="430">2019</cx:pt>
          <cx:pt idx="431">2019</cx:pt>
          <cx:pt idx="432">2019</cx:pt>
          <cx:pt idx="433">2019</cx:pt>
          <cx:pt idx="434">2019</cx:pt>
          <cx:pt idx="435">2019</cx:pt>
          <cx:pt idx="436">2019</cx:pt>
          <cx:pt idx="437">2019</cx:pt>
          <cx:pt idx="438">2019</cx:pt>
          <cx:pt idx="439">2019</cx:pt>
          <cx:pt idx="440">2019</cx:pt>
          <cx:pt idx="441">2019</cx:pt>
          <cx:pt idx="442">2019</cx:pt>
          <cx:pt idx="443">2019</cx:pt>
          <cx:pt idx="444">2019</cx:pt>
          <cx:pt idx="445">2019</cx:pt>
          <cx:pt idx="446">2019</cx:pt>
          <cx:pt idx="447">2019</cx:pt>
          <cx:pt idx="448">2019</cx:pt>
          <cx:pt idx="449">2019</cx:pt>
          <cx:pt idx="450">2019</cx:pt>
          <cx:pt idx="451">2019</cx:pt>
          <cx:pt idx="452">2019</cx:pt>
          <cx:pt idx="453">2019</cx:pt>
          <cx:pt idx="454">2019</cx:pt>
          <cx:pt idx="455">2019</cx:pt>
          <cx:pt idx="456">2019</cx:pt>
          <cx:pt idx="457">2019</cx:pt>
          <cx:pt idx="458">2019</cx:pt>
          <cx:pt idx="459">2019</cx:pt>
          <cx:pt idx="460">2019</cx:pt>
          <cx:pt idx="461">2019</cx:pt>
          <cx:pt idx="462">2019</cx:pt>
          <cx:pt idx="463">2019</cx:pt>
          <cx:pt idx="464">2019</cx:pt>
          <cx:pt idx="465">2019</cx:pt>
          <cx:pt idx="466">2019</cx:pt>
          <cx:pt idx="467">2019</cx:pt>
          <cx:pt idx="468">2019</cx:pt>
          <cx:pt idx="469">2019</cx:pt>
          <cx:pt idx="470">2019</cx:pt>
          <cx:pt idx="471">2019</cx:pt>
          <cx:pt idx="472">2019</cx:pt>
          <cx:pt idx="473">2019</cx:pt>
          <cx:pt idx="474">2019</cx:pt>
          <cx:pt idx="475">2019</cx:pt>
          <cx:pt idx="476">2019</cx:pt>
          <cx:pt idx="477">2019</cx:pt>
          <cx:pt idx="478">2019</cx:pt>
          <cx:pt idx="479">2019</cx:pt>
          <cx:pt idx="480">2019</cx:pt>
          <cx:pt idx="481">2019</cx:pt>
          <cx:pt idx="482">2019</cx:pt>
          <cx:pt idx="483">2019</cx:pt>
          <cx:pt idx="484">2019</cx:pt>
          <cx:pt idx="485">2019</cx:pt>
          <cx:pt idx="486">2019</cx:pt>
          <cx:pt idx="487">2019</cx:pt>
          <cx:pt idx="488">2019</cx:pt>
          <cx:pt idx="489">2019</cx:pt>
          <cx:pt idx="490">2019</cx:pt>
          <cx:pt idx="491">2019</cx:pt>
          <cx:pt idx="492">2019</cx:pt>
          <cx:pt idx="493">2019</cx:pt>
          <cx:pt idx="494">2019</cx:pt>
          <cx:pt idx="495">2019</cx:pt>
          <cx:pt idx="496">2019</cx:pt>
          <cx:pt idx="497">2019</cx:pt>
          <cx:pt idx="498">2019</cx:pt>
          <cx:pt idx="499">2019</cx:pt>
          <cx:pt idx="500">2019</cx:pt>
          <cx:pt idx="501">2019</cx:pt>
          <cx:pt idx="502">2019</cx:pt>
          <cx:pt idx="503">2019</cx:pt>
          <cx:pt idx="504">2019</cx:pt>
          <cx:pt idx="505">2019</cx:pt>
          <cx:pt idx="506">2019</cx:pt>
          <cx:pt idx="507">2019</cx:pt>
          <cx:pt idx="508">2019</cx:pt>
          <cx:pt idx="509">2019</cx:pt>
          <cx:pt idx="510">2019</cx:pt>
          <cx:pt idx="511">2019</cx:pt>
          <cx:pt idx="512">2019</cx:pt>
          <cx:pt idx="513">2019</cx:pt>
          <cx:pt idx="514">2019</cx:pt>
          <cx:pt idx="515">2019</cx:pt>
          <cx:pt idx="516">2019</cx:pt>
          <cx:pt idx="517">2019</cx:pt>
          <cx:pt idx="518">2019</cx:pt>
          <cx:pt idx="519">2019</cx:pt>
          <cx:pt idx="520">2019</cx:pt>
          <cx:pt idx="521">2019</cx:pt>
          <cx:pt idx="522">2019</cx:pt>
          <cx:pt idx="523">2019</cx:pt>
          <cx:pt idx="524">2019</cx:pt>
          <cx:pt idx="525">2019</cx:pt>
          <cx:pt idx="526">2019</cx:pt>
          <cx:pt idx="527">2019</cx:pt>
          <cx:pt idx="528">2019</cx:pt>
          <cx:pt idx="529">2019</cx:pt>
          <cx:pt idx="530">2019</cx:pt>
          <cx:pt idx="531">2019</cx:pt>
          <cx:pt idx="532">2019</cx:pt>
          <cx:pt idx="533">2019</cx:pt>
          <cx:pt idx="534">2019</cx:pt>
          <cx:pt idx="535">2019</cx:pt>
          <cx:pt idx="536">2019</cx:pt>
          <cx:pt idx="537">2019</cx:pt>
          <cx:pt idx="538">2019</cx:pt>
          <cx:pt idx="539">2019</cx:pt>
          <cx:pt idx="540">2019</cx:pt>
          <cx:pt idx="541">2019</cx:pt>
          <cx:pt idx="542">2019</cx:pt>
          <cx:pt idx="543">2019</cx:pt>
          <cx:pt idx="544">2019</cx:pt>
          <cx:pt idx="545">2019</cx:pt>
          <cx:pt idx="546">2019</cx:pt>
          <cx:pt idx="547">2019</cx:pt>
          <cx:pt idx="548">2019</cx:pt>
          <cx:pt idx="549">2019</cx:pt>
          <cx:pt idx="550">2019</cx:pt>
          <cx:pt idx="551">2019</cx:pt>
          <cx:pt idx="552">2019</cx:pt>
          <cx:pt idx="553">2019</cx:pt>
          <cx:pt idx="554">2019</cx:pt>
          <cx:pt idx="555">2019</cx:pt>
          <cx:pt idx="556">2019</cx:pt>
          <cx:pt idx="557">2019</cx:pt>
          <cx:pt idx="558">2019</cx:pt>
          <cx:pt idx="559">2019</cx:pt>
          <cx:pt idx="560">2019</cx:pt>
          <cx:pt idx="561">2019</cx:pt>
          <cx:pt idx="562">2019</cx:pt>
          <cx:pt idx="563">2019</cx:pt>
          <cx:pt idx="564">2019</cx:pt>
          <cx:pt idx="565">2019</cx:pt>
          <cx:pt idx="566">2019</cx:pt>
          <cx:pt idx="567">2019</cx:pt>
          <cx:pt idx="568">2019</cx:pt>
          <cx:pt idx="569">2019</cx:pt>
          <cx:pt idx="570">2019</cx:pt>
          <cx:pt idx="571">2019</cx:pt>
          <cx:pt idx="572">2019</cx:pt>
          <cx:pt idx="573">2019</cx:pt>
          <cx:pt idx="574">2019</cx:pt>
          <cx:pt idx="575">2019</cx:pt>
          <cx:pt idx="576">2019</cx:pt>
          <cx:pt idx="577">2019</cx:pt>
          <cx:pt idx="578">2019</cx:pt>
          <cx:pt idx="579">2019</cx:pt>
          <cx:pt idx="580">2019</cx:pt>
          <cx:pt idx="581">2019</cx:pt>
          <cx:pt idx="582">2019</cx:pt>
          <cx:pt idx="583">2019</cx:pt>
          <cx:pt idx="584">2019</cx:pt>
          <cx:pt idx="585">2019</cx:pt>
          <cx:pt idx="586">2019</cx:pt>
          <cx:pt idx="587">2019</cx:pt>
          <cx:pt idx="588">2019</cx:pt>
          <cx:pt idx="589">2019</cx:pt>
          <cx:pt idx="590">2019</cx:pt>
          <cx:pt idx="591">2019</cx:pt>
          <cx:pt idx="592">2019</cx:pt>
          <cx:pt idx="593">2019</cx:pt>
          <cx:pt idx="594">2019</cx:pt>
          <cx:pt idx="595">2019</cx:pt>
          <cx:pt idx="596">2019</cx:pt>
          <cx:pt idx="597">2019</cx:pt>
          <cx:pt idx="598">2019</cx:pt>
          <cx:pt idx="599">2019</cx:pt>
          <cx:pt idx="600">2019</cx:pt>
          <cx:pt idx="601">2019</cx:pt>
          <cx:pt idx="602">2019</cx:pt>
          <cx:pt idx="603">2019</cx:pt>
          <cx:pt idx="604">2019</cx:pt>
          <cx:pt idx="605">2019</cx:pt>
          <cx:pt idx="606">2019</cx:pt>
          <cx:pt idx="607">2019</cx:pt>
          <cx:pt idx="608">2019</cx:pt>
          <cx:pt idx="609">2019</cx:pt>
          <cx:pt idx="610">2019</cx:pt>
          <cx:pt idx="611">2019</cx:pt>
          <cx:pt idx="612">2019</cx:pt>
          <cx:pt idx="613">2019</cx:pt>
          <cx:pt idx="614">2019</cx:pt>
          <cx:pt idx="615">2019</cx:pt>
          <cx:pt idx="616">2020</cx:pt>
          <cx:pt idx="617">2020</cx:pt>
          <cx:pt idx="618">2020</cx:pt>
          <cx:pt idx="619">2020</cx:pt>
          <cx:pt idx="620">2020</cx:pt>
          <cx:pt idx="621">2020</cx:pt>
          <cx:pt idx="622">2020</cx:pt>
          <cx:pt idx="623">2020</cx:pt>
          <cx:pt idx="624">2020</cx:pt>
          <cx:pt idx="625">2020</cx:pt>
          <cx:pt idx="626">2020</cx:pt>
          <cx:pt idx="627">2020</cx:pt>
          <cx:pt idx="628">2020</cx:pt>
          <cx:pt idx="629">2020</cx:pt>
          <cx:pt idx="630">2020</cx:pt>
          <cx:pt idx="631">2020</cx:pt>
          <cx:pt idx="632">2020</cx:pt>
          <cx:pt idx="633">2020</cx:pt>
          <cx:pt idx="634">2020</cx:pt>
          <cx:pt idx="635">2020</cx:pt>
          <cx:pt idx="636">2020</cx:pt>
          <cx:pt idx="637">2020</cx:pt>
          <cx:pt idx="638">2020</cx:pt>
          <cx:pt idx="639">2020</cx:pt>
          <cx:pt idx="640">2020</cx:pt>
          <cx:pt idx="641">2020</cx:pt>
          <cx:pt idx="642">2020</cx:pt>
          <cx:pt idx="643">2020</cx:pt>
          <cx:pt idx="644">2020</cx:pt>
          <cx:pt idx="645">2020</cx:pt>
          <cx:pt idx="646">2020</cx:pt>
          <cx:pt idx="647">2020</cx:pt>
          <cx:pt idx="648">2020</cx:pt>
          <cx:pt idx="649">2020</cx:pt>
          <cx:pt idx="650">2020</cx:pt>
          <cx:pt idx="651">2020</cx:pt>
          <cx:pt idx="652">2020</cx:pt>
          <cx:pt idx="653">2020</cx:pt>
          <cx:pt idx="654">2020</cx:pt>
          <cx:pt idx="655">2020</cx:pt>
          <cx:pt idx="656">2020</cx:pt>
          <cx:pt idx="657">2020</cx:pt>
          <cx:pt idx="658">2020</cx:pt>
          <cx:pt idx="659">2020</cx:pt>
          <cx:pt idx="660">2020</cx:pt>
          <cx:pt idx="661">2020</cx:pt>
          <cx:pt idx="662">2020</cx:pt>
          <cx:pt idx="663">2020</cx:pt>
          <cx:pt idx="664">2020</cx:pt>
          <cx:pt idx="665">2020</cx:pt>
          <cx:pt idx="666">2020</cx:pt>
          <cx:pt idx="667">2020</cx:pt>
          <cx:pt idx="668">2020</cx:pt>
          <cx:pt idx="669">2020</cx:pt>
          <cx:pt idx="670">2020</cx:pt>
          <cx:pt idx="671">2020</cx:pt>
          <cx:pt idx="672">2020</cx:pt>
          <cx:pt idx="673">2020</cx:pt>
          <cx:pt idx="674">2020</cx:pt>
          <cx:pt idx="675">2020</cx:pt>
          <cx:pt idx="676">2020</cx:pt>
          <cx:pt idx="677">2020</cx:pt>
          <cx:pt idx="678">2020</cx:pt>
          <cx:pt idx="679">2020</cx:pt>
          <cx:pt idx="680">2020</cx:pt>
          <cx:pt idx="681">2020</cx:pt>
          <cx:pt idx="682">2020</cx:pt>
          <cx:pt idx="683">2020</cx:pt>
          <cx:pt idx="684">2020</cx:pt>
          <cx:pt idx="685">2020</cx:pt>
          <cx:pt idx="686">2020</cx:pt>
          <cx:pt idx="687">2020</cx:pt>
          <cx:pt idx="688">2020</cx:pt>
          <cx:pt idx="689">2020</cx:pt>
          <cx:pt idx="690">2020</cx:pt>
          <cx:pt idx="691">2020</cx:pt>
          <cx:pt idx="692">2020</cx:pt>
          <cx:pt idx="693">2020</cx:pt>
          <cx:pt idx="694">2020</cx:pt>
          <cx:pt idx="695">2020</cx:pt>
          <cx:pt idx="696">2020</cx:pt>
          <cx:pt idx="697">2020</cx:pt>
          <cx:pt idx="698">2020</cx:pt>
          <cx:pt idx="699">2020</cx:pt>
          <cx:pt idx="700">2020</cx:pt>
          <cx:pt idx="701">2020</cx:pt>
          <cx:pt idx="702">2020</cx:pt>
          <cx:pt idx="703">2020</cx:pt>
          <cx:pt idx="704">2020</cx:pt>
          <cx:pt idx="705">2020</cx:pt>
          <cx:pt idx="706">2020</cx:pt>
          <cx:pt idx="707">2021</cx:pt>
          <cx:pt idx="708">2021</cx:pt>
          <cx:pt idx="709">2021</cx:pt>
          <cx:pt idx="710">2021</cx:pt>
          <cx:pt idx="711">2021</cx:pt>
          <cx:pt idx="712">2021</cx:pt>
          <cx:pt idx="713">2021</cx:pt>
          <cx:pt idx="714">2021</cx:pt>
          <cx:pt idx="715">2021</cx:pt>
          <cx:pt idx="716">2021</cx:pt>
          <cx:pt idx="717">2021</cx:pt>
          <cx:pt idx="718">2021</cx:pt>
          <cx:pt idx="719">2021</cx:pt>
          <cx:pt idx="720">2021</cx:pt>
          <cx:pt idx="721">2021</cx:pt>
          <cx:pt idx="722">2021</cx:pt>
          <cx:pt idx="723">2021</cx:pt>
          <cx:pt idx="724">2021</cx:pt>
          <cx:pt idx="725">2021</cx:pt>
          <cx:pt idx="726">2021</cx:pt>
          <cx:pt idx="727">2021</cx:pt>
          <cx:pt idx="728">2021</cx:pt>
        </cx:lvl>
      </cx:strDim>
      <cx:numDim type="val">
        <cx:f>'Final Drive Boxplots'!$B$2:$B$730</cx:f>
        <cx:lvl ptCount="729" formatCode="#,##0">
          <cx:pt idx="0">15306</cx:pt>
          <cx:pt idx="1">13560</cx:pt>
          <cx:pt idx="2">13329</cx:pt>
          <cx:pt idx="3">14064</cx:pt>
          <cx:pt idx="4">14049</cx:pt>
          <cx:pt idx="5">13340</cx:pt>
          <cx:pt idx="6">13112</cx:pt>
          <cx:pt idx="7">13112</cx:pt>
          <cx:pt idx="8">14203</cx:pt>
          <cx:pt idx="9">13182</cx:pt>
          <cx:pt idx="10">14488</cx:pt>
          <cx:pt idx="11">15085</cx:pt>
          <cx:pt idx="12">13993</cx:pt>
          <cx:pt idx="13">13307</cx:pt>
          <cx:pt idx="14">13307</cx:pt>
          <cx:pt idx="15">14222</cx:pt>
          <cx:pt idx="16">14222</cx:pt>
          <cx:pt idx="17">13903</cx:pt>
          <cx:pt idx="18">13903</cx:pt>
          <cx:pt idx="19">14371</cx:pt>
          <cx:pt idx="20">13120</cx:pt>
          <cx:pt idx="21">13120</cx:pt>
          <cx:pt idx="22">13668</cx:pt>
          <cx:pt idx="23">13276</cx:pt>
          <cx:pt idx="24">15796</cx:pt>
          <cx:pt idx="25">13907</cx:pt>
          <cx:pt idx="26">13047</cx:pt>
          <cx:pt idx="27">13047</cx:pt>
          <cx:pt idx="28">13417</cx:pt>
          <cx:pt idx="29">13043</cx:pt>
          <cx:pt idx="30">13587</cx:pt>
          <cx:pt idx="31">20205</cx:pt>
          <cx:pt idx="32">22330</cx:pt>
          <cx:pt idx="33">15064</cx:pt>
          <cx:pt idx="34">22322</cx:pt>
          <cx:pt idx="35">15630</cx:pt>
          <cx:pt idx="36">22205</cx:pt>
          <cx:pt idx="37">14774</cx:pt>
          <cx:pt idx="38">17571</cx:pt>
          <cx:pt idx="39">20792</cx:pt>
          <cx:pt idx="40">21076</cx:pt>
          <cx:pt idx="41">18433</cx:pt>
          <cx:pt idx="42">15868</cx:pt>
          <cx:pt idx="43">22424</cx:pt>
          <cx:pt idx="44">23342</cx:pt>
          <cx:pt idx="45">19571</cx:pt>
          <cx:pt idx="46">13296</cx:pt>
          <cx:pt idx="47">20062</cx:pt>
          <cx:pt idx="48">23029</cx:pt>
          <cx:pt idx="49">22546</cx:pt>
          <cx:pt idx="50">22641</cx:pt>
          <cx:pt idx="51">15168</cx:pt>
          <cx:pt idx="52">23229</cx:pt>
          <cx:pt idx="53">16756</cx:pt>
          <cx:pt idx="54">15340</cx:pt>
          <cx:pt idx="55">13852</cx:pt>
          <cx:pt idx="56">19336</cx:pt>
          <cx:pt idx="57">19856</cx:pt>
          <cx:pt idx="58">16511</cx:pt>
          <cx:pt idx="59">17804</cx:pt>
          <cx:pt idx="60">22117</cx:pt>
          <cx:pt idx="61">16005</cx:pt>
          <cx:pt idx="62">21735</cx:pt>
          <cx:pt idx="63">14240</cx:pt>
          <cx:pt idx="64">19607</cx:pt>
          <cx:pt idx="65">23135</cx:pt>
          <cx:pt idx="66">23368</cx:pt>
          <cx:pt idx="67">23367</cx:pt>
          <cx:pt idx="68">23367</cx:pt>
          <cx:pt idx="69">22235</cx:pt>
          <cx:pt idx="70">17833.800000000003</cx:pt>
          <cx:pt idx="71">17833.800000000003</cx:pt>
          <cx:pt idx="72">21864.899999999994</cx:pt>
          <cx:pt idx="73">21864.899999999994</cx:pt>
          <cx:pt idx="74">15785.089999999997</cx:pt>
          <cx:pt idx="75">15785.089999999997</cx:pt>
          <cx:pt idx="76">21788.990000000005</cx:pt>
          <cx:pt idx="77">17238.990000000005</cx:pt>
          <cx:pt idx="78">19833.949999999997</cx:pt>
          <cx:pt idx="79">19833.949999999997</cx:pt>
          <cx:pt idx="80">13160.43</cx:pt>
          <cx:pt idx="81">13160.43</cx:pt>
          <cx:pt idx="82">21728.599999999999</cx:pt>
          <cx:pt idx="83">21728.599999999999</cx:pt>
          <cx:pt idx="84">23566.449999999997</cx:pt>
          <cx:pt idx="85">13223.449999999997</cx:pt>
          <cx:pt idx="86">17986.230000000003</cx:pt>
          <cx:pt idx="87">17986.230000000003</cx:pt>
          <cx:pt idx="88">14220.620000000003</cx:pt>
          <cx:pt idx="89">14220.620000000003</cx:pt>
          <cx:pt idx="90">13995.34</cx:pt>
          <cx:pt idx="91">16726.57</cx:pt>
          <cx:pt idx="92">16726.57</cx:pt>
          <cx:pt idx="93">21685.77</cx:pt>
          <cx:pt idx="94">21685.77</cx:pt>
          <cx:pt idx="95">25744.700000000001</cx:pt>
          <cx:pt idx="96">22528.720000000001</cx:pt>
          <cx:pt idx="97">22528.720000000001</cx:pt>
          <cx:pt idx="98">22573.040000000001</cx:pt>
          <cx:pt idx="99">22573.040000000001</cx:pt>
          <cx:pt idx="100">19171.709999999999</cx:pt>
          <cx:pt idx="101">19171.709999999999</cx:pt>
          <cx:pt idx="102">19969.600000000006</cx:pt>
          <cx:pt idx="103">19969.600000000006</cx:pt>
          <cx:pt idx="104">16735.73000000001</cx:pt>
          <cx:pt idx="105">16735.73000000001</cx:pt>
          <cx:pt idx="106">18251.299999999999</cx:pt>
          <cx:pt idx="107">18251.299999999999</cx:pt>
          <cx:pt idx="108">13720.140000000014</cx:pt>
          <cx:pt idx="109">20211.23</cx:pt>
          <cx:pt idx="110">20211.23</cx:pt>
          <cx:pt idx="111">15393.660000000003</cx:pt>
          <cx:pt idx="112">15393.660000000003</cx:pt>
          <cx:pt idx="113">13396</cx:pt>
          <cx:pt idx="114">13396</cx:pt>
          <cx:pt idx="115">19413.900000000001</cx:pt>
          <cx:pt idx="116">17056.23000000001</cx:pt>
          <cx:pt idx="117">17056.23000000001</cx:pt>
          <cx:pt idx="118">13108.830000000002</cx:pt>
          <cx:pt idx="119">13108.830000000002</cx:pt>
          <cx:pt idx="120">19767</cx:pt>
          <cx:pt idx="121">17107</cx:pt>
          <cx:pt idx="122">19275</cx:pt>
          <cx:pt idx="123">20096</cx:pt>
          <cx:pt idx="124">20096</cx:pt>
          <cx:pt idx="125">20771</cx:pt>
          <cx:pt idx="126">20771</cx:pt>
          <cx:pt idx="127">15834</cx:pt>
          <cx:pt idx="128">15944</cx:pt>
          <cx:pt idx="129">13947</cx:pt>
          <cx:pt idx="130">13870</cx:pt>
          <cx:pt idx="131">14951</cx:pt>
          <cx:pt idx="132">17273</cx:pt>
          <cx:pt idx="133">17273</cx:pt>
          <cx:pt idx="134">13699</cx:pt>
          <cx:pt idx="135">15425</cx:pt>
          <cx:pt idx="136">15425</cx:pt>
          <cx:pt idx="137">13795</cx:pt>
          <cx:pt idx="138">13795</cx:pt>
          <cx:pt idx="139">14838</cx:pt>
          <cx:pt idx="140">14838</cx:pt>
          <cx:pt idx="141">18854</cx:pt>
          <cx:pt idx="142">19356</cx:pt>
          <cx:pt idx="143">13582</cx:pt>
          <cx:pt idx="144">17925</cx:pt>
          <cx:pt idx="145">17925</cx:pt>
          <cx:pt idx="146">19355</cx:pt>
          <cx:pt idx="147">16975</cx:pt>
          <cx:pt idx="148">16975</cx:pt>
          <cx:pt idx="149">18073</cx:pt>
          <cx:pt idx="150">18073</cx:pt>
          <cx:pt idx="151">19281</cx:pt>
          <cx:pt idx="152">19281</cx:pt>
          <cx:pt idx="153">20227</cx:pt>
          <cx:pt idx="154">14118</cx:pt>
          <cx:pt idx="155">14118</cx:pt>
          <cx:pt idx="156">13142</cx:pt>
          <cx:pt idx="157">14553</cx:pt>
          <cx:pt idx="158">14553</cx:pt>
          <cx:pt idx="159">22242</cx:pt>
          <cx:pt idx="160">22242</cx:pt>
          <cx:pt idx="161">13069</cx:pt>
          <cx:pt idx="162">22092</cx:pt>
          <cx:pt idx="163">22140</cx:pt>
          <cx:pt idx="164">17387</cx:pt>
          <cx:pt idx="165">22667</cx:pt>
          <cx:pt idx="166">14324</cx:pt>
          <cx:pt idx="167">14324</cx:pt>
          <cx:pt idx="168">14517</cx:pt>
          <cx:pt idx="169">16549</cx:pt>
          <cx:pt idx="170">16549</cx:pt>
          <cx:pt idx="171">13863</cx:pt>
          <cx:pt idx="172">17841</cx:pt>
          <cx:pt idx="173">14755</cx:pt>
          <cx:pt idx="174">14755</cx:pt>
          <cx:pt idx="175">15843</cx:pt>
          <cx:pt idx="176">15843</cx:pt>
          <cx:pt idx="177">13547</cx:pt>
          <cx:pt idx="178">13547</cx:pt>
          <cx:pt idx="179">15320</cx:pt>
          <cx:pt idx="180">15320</cx:pt>
          <cx:pt idx="181">15595</cx:pt>
          <cx:pt idx="182">15595</cx:pt>
          <cx:pt idx="183">13905</cx:pt>
          <cx:pt idx="184">13905</cx:pt>
          <cx:pt idx="185">16567</cx:pt>
          <cx:pt idx="186">16567</cx:pt>
          <cx:pt idx="187">14567</cx:pt>
          <cx:pt idx="188">14567</cx:pt>
          <cx:pt idx="189">13675</cx:pt>
          <cx:pt idx="190">14533</cx:pt>
          <cx:pt idx="191">14533</cx:pt>
          <cx:pt idx="192">14599</cx:pt>
          <cx:pt idx="193">13068</cx:pt>
          <cx:pt idx="194">17877</cx:pt>
          <cx:pt idx="195">14040</cx:pt>
          <cx:pt idx="196">14744</cx:pt>
          <cx:pt idx="197">15203</cx:pt>
          <cx:pt idx="198">15144</cx:pt>
          <cx:pt idx="199">16262</cx:pt>
          <cx:pt idx="200">13624</cx:pt>
          <cx:pt idx="201">15300</cx:pt>
          <cx:pt idx="202">15300</cx:pt>
          <cx:pt idx="203">14883</cx:pt>
          <cx:pt idx="204">13670</cx:pt>
          <cx:pt idx="205">14739</cx:pt>
          <cx:pt idx="206">14560</cx:pt>
          <cx:pt idx="207">17889</cx:pt>
          <cx:pt idx="208">13327</cx:pt>
          <cx:pt idx="209">16269</cx:pt>
          <cx:pt idx="210">13858</cx:pt>
          <cx:pt idx="211">13519</cx:pt>
          <cx:pt idx="212">13519</cx:pt>
          <cx:pt idx="213">15287</cx:pt>
          <cx:pt idx="214">13298</cx:pt>
          <cx:pt idx="215">18922</cx:pt>
          <cx:pt idx="216">13484</cx:pt>
          <cx:pt idx="217">14135</cx:pt>
          <cx:pt idx="218">13900</cx:pt>
          <cx:pt idx="219">13096</cx:pt>
          <cx:pt idx="220">13441</cx:pt>
          <cx:pt idx="221">14240</cx:pt>
          <cx:pt idx="222">13941</cx:pt>
          <cx:pt idx="223">14528</cx:pt>
          <cx:pt idx="224">13262</cx:pt>
          <cx:pt idx="225">16382</cx:pt>
          <cx:pt idx="226">14692</cx:pt>
          <cx:pt idx="227">17175</cx:pt>
          <cx:pt idx="228">23214</cx:pt>
          <cx:pt idx="229">21721</cx:pt>
          <cx:pt idx="230">14559</cx:pt>
          <cx:pt idx="231">21651</cx:pt>
          <cx:pt idx="232">22956</cx:pt>
          <cx:pt idx="233">22999</cx:pt>
          <cx:pt idx="234">23674</cx:pt>
          <cx:pt idx="235">14277</cx:pt>
          <cx:pt idx="236">14037</cx:pt>
          <cx:pt idx="237">13151</cx:pt>
          <cx:pt idx="238">19607</cx:pt>
          <cx:pt idx="239">21734</cx:pt>
          <cx:pt idx="240">23692</cx:pt>
          <cx:pt idx="241">21010</cx:pt>
          <cx:pt idx="242">18239</cx:pt>
          <cx:pt idx="243">20268</cx:pt>
          <cx:pt idx="244">24327</cx:pt>
          <cx:pt idx="245">19468</cx:pt>
          <cx:pt idx="246">23176</cx:pt>
          <cx:pt idx="247">14493</cx:pt>
          <cx:pt idx="248">14493</cx:pt>
          <cx:pt idx="249">22325</cx:pt>
          <cx:pt idx="250">22798</cx:pt>
          <cx:pt idx="251">24793</cx:pt>
          <cx:pt idx="252">16139</cx:pt>
          <cx:pt idx="253">14151</cx:pt>
          <cx:pt idx="254">18785</cx:pt>
          <cx:pt idx="255">13644</cx:pt>
          <cx:pt idx="256">22596</cx:pt>
          <cx:pt idx="257">13412</cx:pt>
          <cx:pt idx="258">21703</cx:pt>
          <cx:pt idx="259">21140</cx:pt>
          <cx:pt idx="260">22716</cx:pt>
          <cx:pt idx="261">23321</cx:pt>
          <cx:pt idx="262">17591</cx:pt>
          <cx:pt idx="263">18291.550000000003</cx:pt>
          <cx:pt idx="264">15733.220000000001</cx:pt>
          <cx:pt idx="265">15733.220000000001</cx:pt>
          <cx:pt idx="266">17357.259999999995</cx:pt>
          <cx:pt idx="267">17357.259999999995</cx:pt>
          <cx:pt idx="268">14933.309999999998</cx:pt>
          <cx:pt idx="269">14933.309999999998</cx:pt>
          <cx:pt idx="270">16101.429999999993</cx:pt>
          <cx:pt idx="271">16101.429999999993</cx:pt>
          <cx:pt idx="272">18697.210000000006</cx:pt>
          <cx:pt idx="273">19077.130000000005</cx:pt>
          <cx:pt idx="274">19077.130000000005</cx:pt>
          <cx:pt idx="275">17772.389999999999</cx:pt>
          <cx:pt idx="276">17863.199999999997</cx:pt>
          <cx:pt idx="277">17863.199999999997</cx:pt>
          <cx:pt idx="278">19735.679999999993</cx:pt>
          <cx:pt idx="279">19735.679999999993</cx:pt>
          <cx:pt idx="280">17000.699999999997</cx:pt>
          <cx:pt idx="281">17000.699999999997</cx:pt>
          <cx:pt idx="282">17838.300000000003</cx:pt>
          <cx:pt idx="283">17838.300000000003</cx:pt>
          <cx:pt idx="284">21343.779999999999</cx:pt>
          <cx:pt idx="285">21343.779999999999</cx:pt>
          <cx:pt idx="286">17633.139999999999</cx:pt>
          <cx:pt idx="287">17633.139999999999</cx:pt>
          <cx:pt idx="288">21110.32</cx:pt>
          <cx:pt idx="289">21110.32</cx:pt>
          <cx:pt idx="290">17719.699999999997</cx:pt>
          <cx:pt idx="291">17719.699999999997</cx:pt>
          <cx:pt idx="292">15143.339999999997</cx:pt>
          <cx:pt idx="293">15143.449999999997</cx:pt>
          <cx:pt idx="294">13329.889999999999</cx:pt>
          <cx:pt idx="295">17495.25</cx:pt>
          <cx:pt idx="296">17495.25</cx:pt>
          <cx:pt idx="297">21066.330000000002</cx:pt>
          <cx:pt idx="298">21066.330000000002</cx:pt>
          <cx:pt idx="299">17865.660000000003</cx:pt>
          <cx:pt idx="300">17243.586289062503</cx:pt>
          <cx:pt idx="301">18838.639999999999</cx:pt>
          <cx:pt idx="302">18838.639999999999</cx:pt>
          <cx:pt idx="303">18340.059999999998</cx:pt>
          <cx:pt idx="304">13700.450000000001</cx:pt>
          <cx:pt idx="305">17192.879999999997</cx:pt>
          <cx:pt idx="306">15663.300000000003</cx:pt>
          <cx:pt idx="307">15877.910000000003</cx:pt>
          <cx:pt idx="308">14542.529999999999</cx:pt>
          <cx:pt idx="309">14542.529999999999</cx:pt>
          <cx:pt idx="310">21923.860000000001</cx:pt>
          <cx:pt idx="311">25466.43</cx:pt>
          <cx:pt idx="312">25466.43</cx:pt>
          <cx:pt idx="313">15966.450000000001</cx:pt>
          <cx:pt idx="314">21581.310000000001</cx:pt>
          <cx:pt idx="315">21581.310000000001</cx:pt>
          <cx:pt idx="316">17326.949999999997</cx:pt>
          <cx:pt idx="317">17326.949999999997</cx:pt>
          <cx:pt idx="318">19363.730000000003</cx:pt>
          <cx:pt idx="319">19363.730000000003</cx:pt>
          <cx:pt idx="320">20365.240000000002</cx:pt>
          <cx:pt idx="321">20365.240000000002</cx:pt>
          <cx:pt idx="322">15333.75</cx:pt>
          <cx:pt idx="323">15868.48000000001</cx:pt>
          <cx:pt idx="324">17453.059999999998</cx:pt>
          <cx:pt idx="325">20512.169999999998</cx:pt>
          <cx:pt idx="326">20512.169999999998</cx:pt>
          <cx:pt idx="327">17155</cx:pt>
          <cx:pt idx="328">17155</cx:pt>
          <cx:pt idx="329">20014.080000000002</cx:pt>
          <cx:pt idx="330">20014.080000000002</cx:pt>
          <cx:pt idx="331">17024.499374999978</cx:pt>
          <cx:pt idx="332">19543.959999999999</cx:pt>
          <cx:pt idx="333">19543.959999999999</cx:pt>
          <cx:pt idx="334">19378.619999999999</cx:pt>
          <cx:pt idx="335">19378.619999999999</cx:pt>
          <cx:pt idx="336">19526.790000000001</cx:pt>
          <cx:pt idx="337">19526.790000000001</cx:pt>
          <cx:pt idx="338">16801.73</cx:pt>
          <cx:pt idx="339">16801.73</cx:pt>
          <cx:pt idx="340">17701.75</cx:pt>
          <cx:pt idx="341">17701.75</cx:pt>
          <cx:pt idx="342">18107.66</cx:pt>
          <cx:pt idx="343">18107.66</cx:pt>
          <cx:pt idx="344">14646.559999999999</cx:pt>
          <cx:pt idx="345">14646.559999999999</cx:pt>
          <cx:pt idx="346">19370.007650666652</cx:pt>
          <cx:pt idx="347">19762.693881733299</cx:pt>
          <cx:pt idx="348">17697.933881733305</cx:pt>
          <cx:pt idx="349">17145</cx:pt>
          <cx:pt idx="350">19914</cx:pt>
          <cx:pt idx="351">18225</cx:pt>
          <cx:pt idx="352">18225</cx:pt>
          <cx:pt idx="353">20621</cx:pt>
          <cx:pt idx="354">20621</cx:pt>
          <cx:pt idx="355">20624</cx:pt>
          <cx:pt idx="356">20624</cx:pt>
          <cx:pt idx="357">20881</cx:pt>
          <cx:pt idx="358">20540</cx:pt>
          <cx:pt idx="359">20540</cx:pt>
          <cx:pt idx="360">18198</cx:pt>
          <cx:pt idx="361">20011</cx:pt>
          <cx:pt idx="362">21232</cx:pt>
          <cx:pt idx="363">20531</cx:pt>
          <cx:pt idx="364">20531</cx:pt>
          <cx:pt idx="365">18872</cx:pt>
          <cx:pt idx="366">24099</cx:pt>
          <cx:pt idx="367">21339</cx:pt>
          <cx:pt idx="368">19236</cx:pt>
          <cx:pt idx="369">20631</cx:pt>
          <cx:pt idx="370">20167</cx:pt>
          <cx:pt idx="371">20160</cx:pt>
          <cx:pt idx="372">16234</cx:pt>
          <cx:pt idx="373">19691</cx:pt>
          <cx:pt idx="374">21400</cx:pt>
          <cx:pt idx="375">21400</cx:pt>
          <cx:pt idx="376">22085</cx:pt>
          <cx:pt idx="377">22787</cx:pt>
          <cx:pt idx="378">15081</cx:pt>
          <cx:pt idx="379">15081</cx:pt>
          <cx:pt idx="380">16412</cx:pt>
          <cx:pt idx="381">16412</cx:pt>
          <cx:pt idx="382">15290</cx:pt>
          <cx:pt idx="383">15290</cx:pt>
          <cx:pt idx="384">15997</cx:pt>
          <cx:pt idx="385">15997</cx:pt>
          <cx:pt idx="386">14314</cx:pt>
          <cx:pt idx="387">16038</cx:pt>
          <cx:pt idx="388">16138</cx:pt>
          <cx:pt idx="389">16138</cx:pt>
          <cx:pt idx="390">15064</cx:pt>
          <cx:pt idx="391">14608</cx:pt>
          <cx:pt idx="392">15207</cx:pt>
          <cx:pt idx="393">14129</cx:pt>
          <cx:pt idx="394">14129</cx:pt>
          <cx:pt idx="395">20241</cx:pt>
          <cx:pt idx="396">20381</cx:pt>
          <cx:pt idx="397">20648</cx:pt>
          <cx:pt idx="398">19851</cx:pt>
          <cx:pt idx="399">19851</cx:pt>
          <cx:pt idx="400">20916</cx:pt>
          <cx:pt idx="401">15038</cx:pt>
          <cx:pt idx="402">13756</cx:pt>
          <cx:pt idx="403">14018</cx:pt>
          <cx:pt idx="404">25606</cx:pt>
          <cx:pt idx="405">16071</cx:pt>
          <cx:pt idx="406">16847</cx:pt>
          <cx:pt idx="407">16841</cx:pt>
          <cx:pt idx="408">22311</cx:pt>
          <cx:pt idx="409">17174</cx:pt>
          <cx:pt idx="410">17174</cx:pt>
          <cx:pt idx="411">14785</cx:pt>
          <cx:pt idx="412">14785</cx:pt>
          <cx:pt idx="413">16137</cx:pt>
          <cx:pt idx="414">13757</cx:pt>
          <cx:pt idx="415">18037</cx:pt>
          <cx:pt idx="416">18037</cx:pt>
          <cx:pt idx="417">17007</cx:pt>
          <cx:pt idx="418">14785</cx:pt>
          <cx:pt idx="419">13208</cx:pt>
          <cx:pt idx="420">14660</cx:pt>
          <cx:pt idx="421">17573</cx:pt>
          <cx:pt idx="422">15005</cx:pt>
          <cx:pt idx="423">13821</cx:pt>
          <cx:pt idx="424">14995</cx:pt>
          <cx:pt idx="425">14445</cx:pt>
          <cx:pt idx="426">14210</cx:pt>
          <cx:pt idx="427">13432</cx:pt>
          <cx:pt idx="428">14833</cx:pt>
          <cx:pt idx="429">14833</cx:pt>
          <cx:pt idx="430">19514</cx:pt>
          <cx:pt idx="431">14484</cx:pt>
          <cx:pt idx="432">15217</cx:pt>
          <cx:pt idx="433">16727</cx:pt>
          <cx:pt idx="434">14112</cx:pt>
          <cx:pt idx="435">14112</cx:pt>
          <cx:pt idx="436">15270</cx:pt>
          <cx:pt idx="437">16991</cx:pt>
          <cx:pt idx="438">14467</cx:pt>
          <cx:pt idx="439">13030</cx:pt>
          <cx:pt idx="440">13030</cx:pt>
          <cx:pt idx="441">13535</cx:pt>
          <cx:pt idx="442">16530</cx:pt>
          <cx:pt idx="443">14360</cx:pt>
          <cx:pt idx="444">14329</cx:pt>
          <cx:pt idx="445">15153</cx:pt>
          <cx:pt idx="446">14491</cx:pt>
          <cx:pt idx="447">21118</cx:pt>
          <cx:pt idx="448">13337</cx:pt>
          <cx:pt idx="449">14863</cx:pt>
          <cx:pt idx="450">24112</cx:pt>
          <cx:pt idx="451">13500</cx:pt>
          <cx:pt idx="452">13500</cx:pt>
          <cx:pt idx="453">16235</cx:pt>
          <cx:pt idx="454">14107</cx:pt>
          <cx:pt idx="455">15499</cx:pt>
          <cx:pt idx="456">15100</cx:pt>
          <cx:pt idx="457">15287</cx:pt>
          <cx:pt idx="458">16593</cx:pt>
          <cx:pt idx="459">22577</cx:pt>
          <cx:pt idx="460">16090</cx:pt>
          <cx:pt idx="461">23090</cx:pt>
          <cx:pt idx="462">23060</cx:pt>
          <cx:pt idx="463">18491</cx:pt>
          <cx:pt idx="464">18483</cx:pt>
          <cx:pt idx="465">16418</cx:pt>
          <cx:pt idx="466">19949</cx:pt>
          <cx:pt idx="467">19949</cx:pt>
          <cx:pt idx="468">15091</cx:pt>
          <cx:pt idx="469">22307</cx:pt>
          <cx:pt idx="470">25895</cx:pt>
          <cx:pt idx="471">20580</cx:pt>
          <cx:pt idx="472">14918</cx:pt>
          <cx:pt idx="473">19753</cx:pt>
          <cx:pt idx="474">14426</cx:pt>
          <cx:pt idx="475">14426</cx:pt>
          <cx:pt idx="476">19313</cx:pt>
          <cx:pt idx="477">23545</cx:pt>
          <cx:pt idx="478">24591</cx:pt>
          <cx:pt idx="479">17523</cx:pt>
          <cx:pt idx="480">16392</cx:pt>
          <cx:pt idx="481">23471</cx:pt>
          <cx:pt idx="482">23699</cx:pt>
          <cx:pt idx="483">23699</cx:pt>
          <cx:pt idx="484">23782</cx:pt>
          <cx:pt idx="485">23782</cx:pt>
          <cx:pt idx="486">22000</cx:pt>
          <cx:pt idx="487">18232</cx:pt>
          <cx:pt idx="488">22520</cx:pt>
          <cx:pt idx="489">14025</cx:pt>
          <cx:pt idx="490">14091.5</cx:pt>
          <cx:pt idx="491">14305</cx:pt>
          <cx:pt idx="492">14528.370000000001</cx:pt>
          <cx:pt idx="493">13949.24</cx:pt>
          <cx:pt idx="494">13961</cx:pt>
          <cx:pt idx="495">13961</cx:pt>
          <cx:pt idx="496">20197</cx:pt>
          <cx:pt idx="497">13906</cx:pt>
          <cx:pt idx="498">19380</cx:pt>
          <cx:pt idx="499">19380</cx:pt>
          <cx:pt idx="500">22139</cx:pt>
          <cx:pt idx="501">17086</cx:pt>
          <cx:pt idx="502">22137</cx:pt>
          <cx:pt idx="503">15221</cx:pt>
          <cx:pt idx="504">17854.089999999997</cx:pt>
          <cx:pt idx="505">18159.499374999985</cx:pt>
          <cx:pt idx="506">23779.299999999988</cx:pt>
          <cx:pt idx="507">16984.089999999997</cx:pt>
          <cx:pt idx="508">16984.089999999997</cx:pt>
          <cx:pt idx="509">22454.119999999995</cx:pt>
          <cx:pt idx="510">17744.119999999995</cx:pt>
          <cx:pt idx="511">18009.119999999995</cx:pt>
          <cx:pt idx="512">18009.119999999995</cx:pt>
          <cx:pt idx="513">17968.479999999996</cx:pt>
          <cx:pt idx="514">17968.479999999996</cx:pt>
          <cx:pt idx="515">17354.299999999999</cx:pt>
          <cx:pt idx="516">17354.299999999999</cx:pt>
          <cx:pt idx="517">15700.32</cx:pt>
          <cx:pt idx="518">15700.32</cx:pt>
          <cx:pt idx="519">18571.93</cx:pt>
          <cx:pt idx="520">17292.610000000004</cx:pt>
          <cx:pt idx="521">16386.52</cx:pt>
          <cx:pt idx="522">17607.709999999999</cx:pt>
          <cx:pt idx="523">17783.970000000001</cx:pt>
          <cx:pt idx="524">17783.970000000001</cx:pt>
          <cx:pt idx="525">17669.970000000001</cx:pt>
          <cx:pt idx="526">16728.720000000001</cx:pt>
          <cx:pt idx="527">16587.309999999998</cx:pt>
          <cx:pt idx="528">16587.309999999998</cx:pt>
          <cx:pt idx="529">22581.069999999978</cx:pt>
          <cx:pt idx="530">21531.900000000001</cx:pt>
          <cx:pt idx="531">24496.700000000012</cx:pt>
          <cx:pt idx="532">17638</cx:pt>
          <cx:pt idx="533">17638</cx:pt>
          <cx:pt idx="534">15711.720000000001</cx:pt>
          <cx:pt idx="535">16081.23000000001</cx:pt>
          <cx:pt idx="536">14871.710000000021</cx:pt>
          <cx:pt idx="537">14871.710000000021</cx:pt>
          <cx:pt idx="538">17402.800000000003</cx:pt>
          <cx:pt idx="539">17538.700000000004</cx:pt>
          <cx:pt idx="540">17538.700000000004</cx:pt>
          <cx:pt idx="541">17731.790000000001</cx:pt>
          <cx:pt idx="542">19725.040000000001</cx:pt>
          <cx:pt idx="543">17175.019999999997</cx:pt>
          <cx:pt idx="544">17175.019999999997</cx:pt>
          <cx:pt idx="545">14944.67</cx:pt>
          <cx:pt idx="546">14944.67</cx:pt>
          <cx:pt idx="547">18000.507650666652</cx:pt>
          <cx:pt idx="548">18454.45939726671</cx:pt>
          <cx:pt idx="549">18454.45939726671</cx:pt>
          <cx:pt idx="550">18891</cx:pt>
          <cx:pt idx="551">16983</cx:pt>
          <cx:pt idx="552">20549</cx:pt>
          <cx:pt idx="553">19718</cx:pt>
          <cx:pt idx="554">19718</cx:pt>
          <cx:pt idx="555">20828</cx:pt>
          <cx:pt idx="556">20166</cx:pt>
          <cx:pt idx="557">20166</cx:pt>
          <cx:pt idx="558">20092</cx:pt>
          <cx:pt idx="559">20383</cx:pt>
          <cx:pt idx="560">20383</cx:pt>
          <cx:pt idx="561">20272</cx:pt>
          <cx:pt idx="562">20272</cx:pt>
          <cx:pt idx="563">20633</cx:pt>
          <cx:pt idx="564">20344</cx:pt>
          <cx:pt idx="565">20435</cx:pt>
          <cx:pt idx="566">13967</cx:pt>
          <cx:pt idx="567">15415</cx:pt>
          <cx:pt idx="568">15415</cx:pt>
          <cx:pt idx="569">14495</cx:pt>
          <cx:pt idx="570">14494</cx:pt>
          <cx:pt idx="571">13066</cx:pt>
          <cx:pt idx="572">15776</cx:pt>
          <cx:pt idx="573">17142</cx:pt>
          <cx:pt idx="574">17142</cx:pt>
          <cx:pt idx="575">15362</cx:pt>
          <cx:pt idx="576">15362</cx:pt>
          <cx:pt idx="577">14433</cx:pt>
          <cx:pt idx="578">14433</cx:pt>
          <cx:pt idx="579">15396</cx:pt>
          <cx:pt idx="580">15648</cx:pt>
          <cx:pt idx="581">15648</cx:pt>
          <cx:pt idx="582">15396</cx:pt>
          <cx:pt idx="583">16321</cx:pt>
          <cx:pt idx="584">23036</cx:pt>
          <cx:pt idx="585">20315</cx:pt>
          <cx:pt idx="586">20606</cx:pt>
          <cx:pt idx="587">13984</cx:pt>
          <cx:pt idx="588">20375</cx:pt>
          <cx:pt idx="589">20678</cx:pt>
          <cx:pt idx="590">19626</cx:pt>
          <cx:pt idx="591">19626</cx:pt>
          <cx:pt idx="592">23868</cx:pt>
          <cx:pt idx="593">20452</cx:pt>
          <cx:pt idx="594">16833</cx:pt>
          <cx:pt idx="595">16833</cx:pt>
          <cx:pt idx="596">13946</cx:pt>
          <cx:pt idx="597">13946</cx:pt>
          <cx:pt idx="598">13075</cx:pt>
          <cx:pt idx="599">16576</cx:pt>
          <cx:pt idx="600">16576</cx:pt>
          <cx:pt idx="601">16537</cx:pt>
          <cx:pt idx="602">16537</cx:pt>
          <cx:pt idx="603">13060</cx:pt>
          <cx:pt idx="604">15925</cx:pt>
          <cx:pt idx="605">15925</cx:pt>
          <cx:pt idx="606">18096</cx:pt>
          <cx:pt idx="607">18096</cx:pt>
          <cx:pt idx="608">17339</cx:pt>
          <cx:pt idx="609">17339</cx:pt>
          <cx:pt idx="610">15811</cx:pt>
          <cx:pt idx="611">15811</cx:pt>
          <cx:pt idx="612">17219</cx:pt>
          <cx:pt idx="613">17219</cx:pt>
          <cx:pt idx="614">13949.24</cx:pt>
          <cx:pt idx="615">14274.530000000001</cx:pt>
          <cx:pt idx="616">17288</cx:pt>
          <cx:pt idx="617">16276</cx:pt>
          <cx:pt idx="618">17218</cx:pt>
          <cx:pt idx="619">17218</cx:pt>
          <cx:pt idx="620">13693</cx:pt>
          <cx:pt idx="621">14502</cx:pt>
          <cx:pt idx="622">15174</cx:pt>
          <cx:pt idx="623">23975</cx:pt>
          <cx:pt idx="624">14681</cx:pt>
          <cx:pt idx="625">13810</cx:pt>
          <cx:pt idx="626">19217</cx:pt>
          <cx:pt idx="627">16511</cx:pt>
          <cx:pt idx="628">16049.59</cx:pt>
          <cx:pt idx="629">13973.17</cx:pt>
          <cx:pt idx="630">22139.959999999999</cx:pt>
          <cx:pt idx="631">22057.200000000001</cx:pt>
          <cx:pt idx="632">22576.43</cx:pt>
          <cx:pt idx="633">22129.860000000001</cx:pt>
          <cx:pt idx="634">16203.790000000001</cx:pt>
          <cx:pt idx="635">16203.790000000001</cx:pt>
          <cx:pt idx="636">18645.610000000001</cx:pt>
          <cx:pt idx="637">18645.610000000001</cx:pt>
          <cx:pt idx="638">17858.099999999999</cx:pt>
          <cx:pt idx="639">22444.099999999999</cx:pt>
          <cx:pt idx="640">18311.689999999999</cx:pt>
          <cx:pt idx="641">18311.689999999999</cx:pt>
          <cx:pt idx="642">14543</cx:pt>
          <cx:pt idx="643">13056</cx:pt>
          <cx:pt idx="644">19750</cx:pt>
          <cx:pt idx="645">16907</cx:pt>
          <cx:pt idx="646">18753</cx:pt>
          <cx:pt idx="647">15336</cx:pt>
          <cx:pt idx="648">15336</cx:pt>
          <cx:pt idx="649">17081</cx:pt>
          <cx:pt idx="650">17081</cx:pt>
          <cx:pt idx="651">16275</cx:pt>
          <cx:pt idx="652">16275</cx:pt>
          <cx:pt idx="653">13299.799999999996</cx:pt>
          <cx:pt idx="654">18083</cx:pt>
          <cx:pt idx="655">18083</cx:pt>
          <cx:pt idx="656">14551</cx:pt>
          <cx:pt idx="657">14928</cx:pt>
          <cx:pt idx="658">14983</cx:pt>
          <cx:pt idx="659">18336</cx:pt>
          <cx:pt idx="660">16326</cx:pt>
          <cx:pt idx="661">13788</cx:pt>
          <cx:pt idx="662">23086</cx:pt>
          <cx:pt idx="663">23358</cx:pt>
          <cx:pt idx="664">23652</cx:pt>
          <cx:pt idx="665">16254</cx:pt>
          <cx:pt idx="666">18942</cx:pt>
          <cx:pt idx="667">14983</cx:pt>
          <cx:pt idx="668">18336</cx:pt>
          <cx:pt idx="669">13448</cx:pt>
          <cx:pt idx="670">25432</cx:pt>
          <cx:pt idx="671">24790</cx:pt>
          <cx:pt idx="672">22807</cx:pt>
          <cx:pt idx="673">22735</cx:pt>
          <cx:pt idx="674">22735</cx:pt>
          <cx:pt idx="675">22060</cx:pt>
          <cx:pt idx="676">22035</cx:pt>
          <cx:pt idx="677">22405</cx:pt>
          <cx:pt idx="678">17523</cx:pt>
          <cx:pt idx="679">19349</cx:pt>
          <cx:pt idx="680">19349</cx:pt>
          <cx:pt idx="681">19009.950000000004</cx:pt>
          <cx:pt idx="682">19367.979999999996</cx:pt>
          <cx:pt idx="683">19367.979999999996</cx:pt>
          <cx:pt idx="684">15634.669999999998</cx:pt>
          <cx:pt idx="685">14657.270000000004</cx:pt>
          <cx:pt idx="686">14657.270000000004</cx:pt>
          <cx:pt idx="687">19011.300000000003</cx:pt>
          <cx:pt idx="688">19011.300000000003</cx:pt>
          <cx:pt idx="689">14983.130000000001</cx:pt>
          <cx:pt idx="690">20273.290000000001</cx:pt>
          <cx:pt idx="691">19703.429999999993</cx:pt>
          <cx:pt idx="692">19040.130000000001</cx:pt>
          <cx:pt idx="693">19392.880000000001</cx:pt>
          <cx:pt idx="694">13630</cx:pt>
          <cx:pt idx="695">14713</cx:pt>
          <cx:pt idx="696">13858</cx:pt>
          <cx:pt idx="697">17643</cx:pt>
          <cx:pt idx="698">22112</cx:pt>
          <cx:pt idx="699">16778</cx:pt>
          <cx:pt idx="700">16535</cx:pt>
          <cx:pt idx="701">14713</cx:pt>
          <cx:pt idx="702">13858</cx:pt>
          <cx:pt idx="703">16768</cx:pt>
          <cx:pt idx="704">20318</cx:pt>
          <cx:pt idx="705">20318</cx:pt>
          <cx:pt idx="706">29742</cx:pt>
          <cx:pt idx="707">20235</cx:pt>
          <cx:pt idx="708">20413</cx:pt>
          <cx:pt idx="709">20413</cx:pt>
          <cx:pt idx="710">20035</cx:pt>
          <cx:pt idx="711">20035</cx:pt>
          <cx:pt idx="712">20082</cx:pt>
          <cx:pt idx="713">14993.169999999998</cx:pt>
          <cx:pt idx="714">15036.25</cx:pt>
          <cx:pt idx="715">15520.550000000003</cx:pt>
          <cx:pt idx="716">21245.189999999995</cx:pt>
          <cx:pt idx="717">16262.599999999999</cx:pt>
          <cx:pt idx="718">16262.599999999999</cx:pt>
          <cx:pt idx="719">16495.719999999998</cx:pt>
          <cx:pt idx="720">23467</cx:pt>
          <cx:pt idx="721">15890</cx:pt>
          <cx:pt idx="722">17546</cx:pt>
          <cx:pt idx="723">17622</cx:pt>
          <cx:pt idx="724">15048</cx:pt>
          <cx:pt idx="725">16800</cx:pt>
          <cx:pt idx="726">18919</cx:pt>
          <cx:pt idx="727">18919</cx:pt>
          <cx:pt idx="728">19520</cx:pt>
        </cx:lvl>
      </cx:numDim>
    </cx:data>
  </cx:chartData>
  <cx:chart>
    <cx:plotArea>
      <cx:plotAreaRegion>
        <cx:plotSurface>
          <cx:spPr>
            <a:ln>
              <a:solidFill>
                <a:schemeClr val="tx1"/>
              </a:solidFill>
            </a:ln>
          </cx:spPr>
        </cx:plotSurface>
        <cx:series layoutId="boxWhisker" uniqueId="{326806DC-A8A1-4D52-80AB-3969338D2CD8}" formatIdx="1">
          <cx:tx>
            <cx:txData>
              <cx:f>'Final Drive Boxplots'!$B$1</cx:f>
              <cx:v>CompHrs</cx:v>
            </cx:txData>
          </cx:tx>
          <cx:spPr>
            <a:solidFill>
              <a:srgbClr val="00B050"/>
            </a:solidFill>
            <a:ln>
              <a:solidFill>
                <a:schemeClr val="tx1"/>
              </a:solidFill>
            </a:ln>
          </cx:spPr>
          <cx:dataLabels>
            <cx:txPr>
              <a:bodyPr spcFirstLastPara="1" vertOverflow="ellipsis" horzOverflow="overflow" wrap="square" lIns="0" tIns="0" rIns="0" bIns="0" anchor="ctr" anchorCtr="1"/>
              <a:lstStyle/>
              <a:p>
                <a:pPr algn="ctr" rtl="0">
                  <a:defRPr>
                    <a:solidFill>
                      <a:schemeClr val="tx1"/>
                    </a:solidFill>
                  </a:defRPr>
                </a:pPr>
                <a:endParaRPr lang="en-US" sz="900" b="0" i="0" u="none" strike="noStrike" baseline="0">
                  <a:solidFill>
                    <a:schemeClr val="tx1"/>
                  </a:solidFill>
                  <a:latin typeface="Calibri" panose="020F0502020204030204"/>
                </a:endParaRPr>
              </a:p>
            </cx:txPr>
            <cx:visibility seriesName="0" categoryName="0" value="1"/>
            <cx:dataLabel idx="0" pos="b">
              <cx:visibility seriesName="0" categoryName="0" value="1"/>
              <cx:separator>, </cx:separator>
            </cx:dataLabel>
            <cx:dataLabel idx="188" pos="t">
              <cx:visibility seriesName="0" categoryName="0" value="1"/>
              <cx:separator>, </cx:separator>
            </cx:dataLabel>
            <cx:dataLabel idx="190" pos="b">
              <cx:visibility seriesName="0" categoryName="0" value="1"/>
              <cx:separator>, </cx:separator>
            </cx:dataLabel>
            <cx:dataLabel idx="193" pos="b">
              <cx:visibility seriesName="0" categoryName="0" value="1"/>
              <cx:separator>, </cx:separator>
            </cx:dataLabel>
            <cx:dataLabel idx="422" pos="t">
              <cx:visibility seriesName="0" categoryName="0" value="1"/>
              <cx:separator>, </cx:separator>
            </cx:dataLabel>
            <cx:dataLabel idx="424" pos="b">
              <cx:visibility seriesName="0" categoryName="0" value="1"/>
              <cx:separator>, </cx:separator>
            </cx:dataLabel>
            <cx:dataLabel idx="425" pos="r">
              <cx:visibility seriesName="0" categoryName="0" value="1"/>
              <cx:separator>, </cx:separator>
            </cx:dataLabel>
            <cx:dataLabel idx="427" pos="b">
              <cx:visibility seriesName="0" categoryName="0" value="1"/>
              <cx:separator>, </cx:separator>
            </cx:dataLabel>
            <cx:dataLabel idx="623" pos="t">
              <cx:visibility seriesName="0" categoryName="0" value="1"/>
              <cx:separator>, </cx:separator>
            </cx:dataLabel>
            <cx:dataLabel idx="625" pos="b">
              <cx:visibility seriesName="0" categoryName="0" value="1"/>
              <cx:separator>, </cx:separator>
            </cx:dataLabel>
            <cx:dataLabel idx="628" pos="b">
              <cx:visibility seriesName="0" categoryName="0" value="1"/>
              <cx:separator>, </cx:separator>
            </cx:dataLabel>
            <cx:dataLabel idx="717" pos="t">
              <cx:visibility seriesName="0" categoryName="0" value="1"/>
              <cx:separator>, </cx:separator>
            </cx:dataLabel>
            <cx:dataLabel idx="720" pos="b">
              <cx:visibility seriesName="0" categoryName="0" value="1"/>
              <cx:separator>, </cx:separator>
            </cx:dataLabel>
            <cx:dataLabel idx="723" pos="b">
              <cx:visibility seriesName="0" categoryName="0" value="1"/>
              <cx:separator>, </cx:separator>
            </cx:dataLabel>
            <cx:dataLabel idx="744" pos="t">
              <cx:visibility seriesName="0" categoryName="0" value="1"/>
              <cx:separator>, </cx:separator>
            </cx:dataLabel>
            <cx:dataLabel idx="746" pos="b">
              <cx:visibility seriesName="0" categoryName="0" value="1"/>
              <cx:separator>, </cx:separator>
            </cx:dataLabel>
            <cx:dataLabelHidden idx="718"/>
          </cx:dataLabels>
          <cx:dataId val="0"/>
          <cx:layoutPr>
            <cx:visibility meanLine="1" meanMarker="0" nonoutliers="0" outliers="1"/>
            <cx:statistics quartileMethod="exclusive"/>
          </cx:layoutPr>
        </cx:series>
      </cx:plotAreaRegion>
      <cx:axis id="0">
        <cx:catScaling gapWidth="1"/>
        <cx:tickLabels/>
      </cx:axis>
      <cx:axis id="1">
        <cx:valScaling/>
        <cx:majorGridlines/>
        <cx:tickLabels/>
      </cx:axis>
    </cx:plotArea>
  </cx:chart>
  <cx:spPr>
    <a:ln>
      <a:solidFill>
        <a:schemeClr val="tx1"/>
      </a:solidFill>
    </a:ln>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'Transmission Boxplots'!$A$2:$A$642</cx:f>
        <cx:lvl ptCount="384">
          <cx:pt idx="0">2017</cx:pt>
          <cx:pt idx="1">2017</cx:pt>
          <cx:pt idx="2">2017</cx:pt>
          <cx:pt idx="3">2017</cx:pt>
          <cx:pt idx="4">2017</cx:pt>
          <cx:pt idx="5">2017</cx:pt>
          <cx:pt idx="6">2017</cx:pt>
          <cx:pt idx="7">2017</cx:pt>
          <cx:pt idx="8">2017</cx:pt>
          <cx:pt idx="9">2017</cx:pt>
          <cx:pt idx="10">2017</cx:pt>
          <cx:pt idx="11">2017</cx:pt>
          <cx:pt idx="12">2017</cx:pt>
          <cx:pt idx="13">2017</cx:pt>
          <cx:pt idx="14">2017</cx:pt>
          <cx:pt idx="15">2017</cx:pt>
          <cx:pt idx="16">2017</cx:pt>
          <cx:pt idx="17">2017</cx:pt>
          <cx:pt idx="18">2017</cx:pt>
          <cx:pt idx="19">2017</cx:pt>
          <cx:pt idx="20">2017</cx:pt>
          <cx:pt idx="21">2017</cx:pt>
          <cx:pt idx="22">2017</cx:pt>
          <cx:pt idx="23">2017</cx:pt>
          <cx:pt idx="24">2017</cx:pt>
          <cx:pt idx="25">2017</cx:pt>
          <cx:pt idx="26">2017</cx:pt>
          <cx:pt idx="27">2017</cx:pt>
          <cx:pt idx="28">2017</cx:pt>
          <cx:pt idx="29">2017</cx:pt>
          <cx:pt idx="30">2017</cx:pt>
          <cx:pt idx="31">2017</cx:pt>
          <cx:pt idx="32">2017</cx:pt>
          <cx:pt idx="33">2017</cx:pt>
          <cx:pt idx="34">2017</cx:pt>
          <cx:pt idx="35">2017</cx:pt>
          <cx:pt idx="36">2017</cx:pt>
          <cx:pt idx="37">2017</cx:pt>
          <cx:pt idx="38">2017</cx:pt>
          <cx:pt idx="39">2017</cx:pt>
          <cx:pt idx="40">2017</cx:pt>
          <cx:pt idx="41">2017</cx:pt>
          <cx:pt idx="42">2017</cx:pt>
          <cx:pt idx="43">2017</cx:pt>
          <cx:pt idx="44">2017</cx:pt>
          <cx:pt idx="45">2017</cx:pt>
          <cx:pt idx="46">2018</cx:pt>
          <cx:pt idx="47">2018</cx:pt>
          <cx:pt idx="48">2018</cx:pt>
          <cx:pt idx="49">2018</cx:pt>
          <cx:pt idx="50">2018</cx:pt>
          <cx:pt idx="51">2018</cx:pt>
          <cx:pt idx="52">2018</cx:pt>
          <cx:pt idx="53">2018</cx:pt>
          <cx:pt idx="54">2018</cx:pt>
          <cx:pt idx="55">2017</cx:pt>
          <cx:pt idx="56">2018</cx:pt>
          <cx:pt idx="57">2017</cx:pt>
          <cx:pt idx="58">2018</cx:pt>
          <cx:pt idx="59">2018</cx:pt>
          <cx:pt idx="60">2018</cx:pt>
          <cx:pt idx="61">2018</cx:pt>
          <cx:pt idx="62">2018</cx:pt>
          <cx:pt idx="63">2018</cx:pt>
          <cx:pt idx="64">2017</cx:pt>
          <cx:pt idx="65">2018</cx:pt>
          <cx:pt idx="66">2018</cx:pt>
          <cx:pt idx="67">2018</cx:pt>
          <cx:pt idx="68">2018</cx:pt>
          <cx:pt idx="69">2017</cx:pt>
          <cx:pt idx="70">2017</cx:pt>
          <cx:pt idx="71">2018</cx:pt>
          <cx:pt idx="72">2018</cx:pt>
          <cx:pt idx="73">2018</cx:pt>
          <cx:pt idx="74">2018</cx:pt>
          <cx:pt idx="75">2018</cx:pt>
          <cx:pt idx="76">2018</cx:pt>
          <cx:pt idx="77">2018</cx:pt>
          <cx:pt idx="78">2018</cx:pt>
          <cx:pt idx="79">2018</cx:pt>
          <cx:pt idx="80">2017</cx:pt>
          <cx:pt idx="81">2017</cx:pt>
          <cx:pt idx="82">2018</cx:pt>
          <cx:pt idx="83">2017</cx:pt>
          <cx:pt idx="84">2018</cx:pt>
          <cx:pt idx="85">2018</cx:pt>
          <cx:pt idx="86">2018</cx:pt>
          <cx:pt idx="87">2018</cx:pt>
          <cx:pt idx="88">2018</cx:pt>
          <cx:pt idx="89">2018</cx:pt>
          <cx:pt idx="90">2018</cx:pt>
          <cx:pt idx="91">2018</cx:pt>
          <cx:pt idx="92">2018</cx:pt>
          <cx:pt idx="93">2017</cx:pt>
          <cx:pt idx="94">2018</cx:pt>
          <cx:pt idx="95">2018</cx:pt>
          <cx:pt idx="96">2018</cx:pt>
          <cx:pt idx="97">2018</cx:pt>
          <cx:pt idx="98">2018</cx:pt>
          <cx:pt idx="99">2018</cx:pt>
          <cx:pt idx="100">2018</cx:pt>
          <cx:pt idx="101">2018</cx:pt>
          <cx:pt idx="102">2018</cx:pt>
          <cx:pt idx="103">2018</cx:pt>
          <cx:pt idx="104">2018</cx:pt>
          <cx:pt idx="105">2018</cx:pt>
          <cx:pt idx="106">2018</cx:pt>
          <cx:pt idx="107">2018</cx:pt>
          <cx:pt idx="108">2018</cx:pt>
          <cx:pt idx="109">2018</cx:pt>
          <cx:pt idx="110">2018</cx:pt>
          <cx:pt idx="111">2018</cx:pt>
          <cx:pt idx="112">2018</cx:pt>
          <cx:pt idx="113">2018</cx:pt>
          <cx:pt idx="114">2018</cx:pt>
          <cx:pt idx="115">2018</cx:pt>
          <cx:pt idx="116">2018</cx:pt>
          <cx:pt idx="117">2018</cx:pt>
          <cx:pt idx="118">2018</cx:pt>
          <cx:pt idx="119">2018</cx:pt>
          <cx:pt idx="120">2018</cx:pt>
          <cx:pt idx="121">2018</cx:pt>
          <cx:pt idx="122">2017</cx:pt>
          <cx:pt idx="123">2017</cx:pt>
          <cx:pt idx="124">2017</cx:pt>
          <cx:pt idx="125">2017</cx:pt>
          <cx:pt idx="126">2017</cx:pt>
          <cx:pt idx="127">2017</cx:pt>
          <cx:pt idx="128">2017</cx:pt>
          <cx:pt idx="129">2017</cx:pt>
          <cx:pt idx="130">2017</cx:pt>
          <cx:pt idx="131">2018</cx:pt>
          <cx:pt idx="132">2017</cx:pt>
          <cx:pt idx="133">2017</cx:pt>
          <cx:pt idx="134">2017</cx:pt>
          <cx:pt idx="135">2017</cx:pt>
          <cx:pt idx="136">2017</cx:pt>
          <cx:pt idx="137">2017</cx:pt>
          <cx:pt idx="138">2017</cx:pt>
          <cx:pt idx="139">2017</cx:pt>
          <cx:pt idx="140">2017</cx:pt>
          <cx:pt idx="141">2017</cx:pt>
          <cx:pt idx="142">2018</cx:pt>
          <cx:pt idx="143">2018</cx:pt>
          <cx:pt idx="144">2018</cx:pt>
          <cx:pt idx="145">2018</cx:pt>
          <cx:pt idx="146">2018</cx:pt>
          <cx:pt idx="147">2018</cx:pt>
          <cx:pt idx="148">2018</cx:pt>
          <cx:pt idx="149">2018</cx:pt>
          <cx:pt idx="150">2018</cx:pt>
          <cx:pt idx="151">2018</cx:pt>
          <cx:pt idx="152">2018</cx:pt>
          <cx:pt idx="153">2018</cx:pt>
          <cx:pt idx="154">2018</cx:pt>
          <cx:pt idx="155">2018</cx:pt>
          <cx:pt idx="156">2018</cx:pt>
          <cx:pt idx="157">2018</cx:pt>
          <cx:pt idx="158">2018</cx:pt>
          <cx:pt idx="159">2018</cx:pt>
          <cx:pt idx="160">2018</cx:pt>
          <cx:pt idx="161">2018</cx:pt>
          <cx:pt idx="162">2018</cx:pt>
          <cx:pt idx="163">2018</cx:pt>
          <cx:pt idx="164">2018</cx:pt>
          <cx:pt idx="165">2018</cx:pt>
          <cx:pt idx="166">2018</cx:pt>
          <cx:pt idx="167">2018</cx:pt>
          <cx:pt idx="168">2018</cx:pt>
          <cx:pt idx="169">2018</cx:pt>
          <cx:pt idx="170">2018</cx:pt>
          <cx:pt idx="171">2018</cx:pt>
          <cx:pt idx="172">2018</cx:pt>
          <cx:pt idx="173">2018</cx:pt>
          <cx:pt idx="174">2018</cx:pt>
          <cx:pt idx="175">2018</cx:pt>
          <cx:pt idx="176">2018</cx:pt>
          <cx:pt idx="177">2018</cx:pt>
          <cx:pt idx="178">2018</cx:pt>
          <cx:pt idx="179">2018</cx:pt>
          <cx:pt idx="180">2018</cx:pt>
          <cx:pt idx="181">2018</cx:pt>
          <cx:pt idx="182">2018</cx:pt>
          <cx:pt idx="183">2018</cx:pt>
          <cx:pt idx="184">2018</cx:pt>
          <cx:pt idx="185">2018</cx:pt>
          <cx:pt idx="186">2018</cx:pt>
          <cx:pt idx="187">2018</cx:pt>
          <cx:pt idx="188">2018</cx:pt>
          <cx:pt idx="189">2018</cx:pt>
          <cx:pt idx="190">2018</cx:pt>
          <cx:pt idx="191">2018</cx:pt>
          <cx:pt idx="192">2018</cx:pt>
          <cx:pt idx="193">2018</cx:pt>
          <cx:pt idx="194">2018</cx:pt>
          <cx:pt idx="195">2018</cx:pt>
          <cx:pt idx="196">2018</cx:pt>
          <cx:pt idx="197">2019</cx:pt>
          <cx:pt idx="198">2019</cx:pt>
          <cx:pt idx="199">2019</cx:pt>
          <cx:pt idx="200">2019</cx:pt>
          <cx:pt idx="201">2019</cx:pt>
          <cx:pt idx="202">2019</cx:pt>
          <cx:pt idx="203">2019</cx:pt>
          <cx:pt idx="204">2019</cx:pt>
          <cx:pt idx="205">2019</cx:pt>
          <cx:pt idx="206">2019</cx:pt>
          <cx:pt idx="207">2019</cx:pt>
          <cx:pt idx="208">2019</cx:pt>
          <cx:pt idx="209">2019</cx:pt>
          <cx:pt idx="210">2019</cx:pt>
          <cx:pt idx="211">2019</cx:pt>
          <cx:pt idx="212">2019</cx:pt>
          <cx:pt idx="213">2019</cx:pt>
          <cx:pt idx="214">2019</cx:pt>
          <cx:pt idx="215">2019</cx:pt>
          <cx:pt idx="216">2019</cx:pt>
          <cx:pt idx="217">2019</cx:pt>
          <cx:pt idx="218">2019</cx:pt>
          <cx:pt idx="219">2019</cx:pt>
          <cx:pt idx="220">2019</cx:pt>
          <cx:pt idx="221">2019</cx:pt>
          <cx:pt idx="222">2019</cx:pt>
          <cx:pt idx="223">2019</cx:pt>
          <cx:pt idx="224">2019</cx:pt>
          <cx:pt idx="225">2019</cx:pt>
          <cx:pt idx="226">2019</cx:pt>
          <cx:pt idx="227">2019</cx:pt>
          <cx:pt idx="228">2019</cx:pt>
          <cx:pt idx="229">2019</cx:pt>
          <cx:pt idx="230">2019</cx:pt>
          <cx:pt idx="231">2019</cx:pt>
          <cx:pt idx="232">2019</cx:pt>
          <cx:pt idx="233">2019</cx:pt>
          <cx:pt idx="234">2019</cx:pt>
          <cx:pt idx="235">2019</cx:pt>
          <cx:pt idx="236">2019</cx:pt>
          <cx:pt idx="237">2019</cx:pt>
          <cx:pt idx="238">2019</cx:pt>
          <cx:pt idx="239">2019</cx:pt>
          <cx:pt idx="240">2019</cx:pt>
          <cx:pt idx="241">2019</cx:pt>
          <cx:pt idx="242">2019</cx:pt>
          <cx:pt idx="243">2019</cx:pt>
          <cx:pt idx="244">2019</cx:pt>
          <cx:pt idx="245">2019</cx:pt>
          <cx:pt idx="246">2019</cx:pt>
          <cx:pt idx="247">2019</cx:pt>
          <cx:pt idx="248">2019</cx:pt>
          <cx:pt idx="249">2019</cx:pt>
          <cx:pt idx="250">2019</cx:pt>
          <cx:pt idx="251">2019</cx:pt>
          <cx:pt idx="252">2017</cx:pt>
          <cx:pt idx="253">2019</cx:pt>
          <cx:pt idx="254">2019</cx:pt>
          <cx:pt idx="255">2019</cx:pt>
          <cx:pt idx="256">2019</cx:pt>
          <cx:pt idx="257">2019</cx:pt>
          <cx:pt idx="258">2019</cx:pt>
          <cx:pt idx="259">2019</cx:pt>
          <cx:pt idx="260">2019</cx:pt>
          <cx:pt idx="261">2019</cx:pt>
          <cx:pt idx="262">2019</cx:pt>
          <cx:pt idx="263">2019</cx:pt>
          <cx:pt idx="264">2019</cx:pt>
          <cx:pt idx="265">2019</cx:pt>
          <cx:pt idx="266">2019</cx:pt>
          <cx:pt idx="267">2019</cx:pt>
          <cx:pt idx="268">2019</cx:pt>
          <cx:pt idx="269">2019</cx:pt>
          <cx:pt idx="270">2019</cx:pt>
          <cx:pt idx="271">2019</cx:pt>
          <cx:pt idx="272">2017</cx:pt>
          <cx:pt idx="273">2017</cx:pt>
          <cx:pt idx="274">2017</cx:pt>
          <cx:pt idx="275">2017</cx:pt>
          <cx:pt idx="276">2017</cx:pt>
          <cx:pt idx="277">2017</cx:pt>
          <cx:pt idx="278">2017</cx:pt>
          <cx:pt idx="279">2017</cx:pt>
          <cx:pt idx="280">2019</cx:pt>
          <cx:pt idx="281">2019</cx:pt>
          <cx:pt idx="282">2019</cx:pt>
          <cx:pt idx="283">2019</cx:pt>
          <cx:pt idx="284">2019</cx:pt>
          <cx:pt idx="285">2019</cx:pt>
          <cx:pt idx="286">2019</cx:pt>
          <cx:pt idx="287">2019</cx:pt>
          <cx:pt idx="288">2019</cx:pt>
          <cx:pt idx="289">2019</cx:pt>
          <cx:pt idx="290">2019</cx:pt>
          <cx:pt idx="291">2019</cx:pt>
          <cx:pt idx="292">2019</cx:pt>
          <cx:pt idx="293">2019</cx:pt>
          <cx:pt idx="294">2019</cx:pt>
          <cx:pt idx="295">2019</cx:pt>
          <cx:pt idx="296">2019</cx:pt>
          <cx:pt idx="297">2019</cx:pt>
          <cx:pt idx="298">2019</cx:pt>
          <cx:pt idx="299">2019</cx:pt>
          <cx:pt idx="300">2019</cx:pt>
          <cx:pt idx="301">2019</cx:pt>
          <cx:pt idx="302">2019</cx:pt>
          <cx:pt idx="303">2019</cx:pt>
          <cx:pt idx="304">2019</cx:pt>
          <cx:pt idx="305">2019</cx:pt>
          <cx:pt idx="306">2019</cx:pt>
          <cx:pt idx="307">2019</cx:pt>
          <cx:pt idx="308">2019</cx:pt>
          <cx:pt idx="309">2019</cx:pt>
          <cx:pt idx="310">2019</cx:pt>
          <cx:pt idx="311">2019</cx:pt>
          <cx:pt idx="312">2019</cx:pt>
          <cx:pt idx="313">2019</cx:pt>
          <cx:pt idx="314">2019</cx:pt>
          <cx:pt idx="315">2019</cx:pt>
          <cx:pt idx="316">2019</cx:pt>
          <cx:pt idx="317">2019</cx:pt>
          <cx:pt idx="318">2019</cx:pt>
          <cx:pt idx="319">2019</cx:pt>
          <cx:pt idx="320">2019</cx:pt>
          <cx:pt idx="321">2019</cx:pt>
          <cx:pt idx="322">2020</cx:pt>
          <cx:pt idx="323">2020</cx:pt>
          <cx:pt idx="324">2020</cx:pt>
          <cx:pt idx="325">2020</cx:pt>
          <cx:pt idx="326">2020</cx:pt>
          <cx:pt idx="327">2020</cx:pt>
          <cx:pt idx="328">2020</cx:pt>
          <cx:pt idx="329">2020</cx:pt>
          <cx:pt idx="330">2020</cx:pt>
          <cx:pt idx="331">2020</cx:pt>
          <cx:pt idx="332">2020</cx:pt>
          <cx:pt idx="333">2020</cx:pt>
          <cx:pt idx="334">2020</cx:pt>
          <cx:pt idx="335">2020</cx:pt>
          <cx:pt idx="336">2020</cx:pt>
          <cx:pt idx="337">2020</cx:pt>
          <cx:pt idx="338">2020</cx:pt>
          <cx:pt idx="339">2020</cx:pt>
          <cx:pt idx="340">2020</cx:pt>
          <cx:pt idx="341">2020</cx:pt>
          <cx:pt idx="342">2020</cx:pt>
          <cx:pt idx="343">2020</cx:pt>
          <cx:pt idx="344">2020</cx:pt>
          <cx:pt idx="345">2020</cx:pt>
          <cx:pt idx="346">2020</cx:pt>
          <cx:pt idx="347">2020</cx:pt>
          <cx:pt idx="348">2020</cx:pt>
          <cx:pt idx="349">2020</cx:pt>
          <cx:pt idx="350">2020</cx:pt>
          <cx:pt idx="351">2020</cx:pt>
          <cx:pt idx="352">2020</cx:pt>
          <cx:pt idx="353">2020</cx:pt>
          <cx:pt idx="354">2020</cx:pt>
          <cx:pt idx="355">2020</cx:pt>
          <cx:pt idx="356">2020</cx:pt>
          <cx:pt idx="357">2020</cx:pt>
          <cx:pt idx="358">2020</cx:pt>
          <cx:pt idx="359">2020</cx:pt>
          <cx:pt idx="360">2020</cx:pt>
          <cx:pt idx="361">2020</cx:pt>
          <cx:pt idx="362">2020</cx:pt>
          <cx:pt idx="363">2020</cx:pt>
          <cx:pt idx="364">2020</cx:pt>
          <cx:pt idx="365">2020</cx:pt>
          <cx:pt idx="366">2020</cx:pt>
          <cx:pt idx="367">2020</cx:pt>
          <cx:pt idx="368">2020</cx:pt>
          <cx:pt idx="369">2020</cx:pt>
          <cx:pt idx="370">2020</cx:pt>
          <cx:pt idx="371">2020</cx:pt>
          <cx:pt idx="372">2020</cx:pt>
          <cx:pt idx="373">2020</cx:pt>
          <cx:pt idx="374">2020</cx:pt>
          <cx:pt idx="375">2020</cx:pt>
          <cx:pt idx="376">2021</cx:pt>
          <cx:pt idx="377">2021</cx:pt>
          <cx:pt idx="378">2021</cx:pt>
          <cx:pt idx="379">2021</cx:pt>
          <cx:pt idx="380">2021</cx:pt>
          <cx:pt idx="381">2021</cx:pt>
          <cx:pt idx="382">2021</cx:pt>
          <cx:pt idx="383">2021</cx:pt>
        </cx:lvl>
      </cx:strDim>
      <cx:numDim type="val">
        <cx:f>'Transmission Boxplots'!$B$2:$B$642</cx:f>
        <cx:lvl ptCount="384" formatCode="_(* #,##0_);_(* \(#,##0\);_(* &quot;-&quot;??_);_(@_)">
          <cx:pt idx="0">14196</cx:pt>
          <cx:pt idx="1">14470</cx:pt>
          <cx:pt idx="2">14739</cx:pt>
          <cx:pt idx="3">13011</cx:pt>
          <cx:pt idx="4">13720</cx:pt>
          <cx:pt idx="5">18498</cx:pt>
          <cx:pt idx="6">13955</cx:pt>
          <cx:pt idx="7">14899</cx:pt>
          <cx:pt idx="8">13294</cx:pt>
          <cx:pt idx="9">18581</cx:pt>
          <cx:pt idx="10">13137</cx:pt>
          <cx:pt idx="11">14771</cx:pt>
          <cx:pt idx="12">17107</cx:pt>
          <cx:pt idx="13">13307</cx:pt>
          <cx:pt idx="14">17429</cx:pt>
          <cx:pt idx="15">13344</cx:pt>
          <cx:pt idx="16">17509</cx:pt>
          <cx:pt idx="17">18554</cx:pt>
          <cx:pt idx="18">18378</cx:pt>
          <cx:pt idx="19">17624</cx:pt>
          <cx:pt idx="20">18665</cx:pt>
          <cx:pt idx="21">13120</cx:pt>
          <cx:pt idx="22">13874</cx:pt>
          <cx:pt idx="23">16147</cx:pt>
          <cx:pt idx="24">14648</cx:pt>
          <cx:pt idx="25">17925</cx:pt>
          <cx:pt idx="26">13513</cx:pt>
          <cx:pt idx="27">13077</cx:pt>
          <cx:pt idx="28">19997</cx:pt>
          <cx:pt idx="29">17958</cx:pt>
          <cx:pt idx="30">14554</cx:pt>
          <cx:pt idx="31">13153</cx:pt>
          <cx:pt idx="32">17878</cx:pt>
          <cx:pt idx="33">13112</cx:pt>
          <cx:pt idx="34">14848</cx:pt>
          <cx:pt idx="35">14062</cx:pt>
          <cx:pt idx="36">14076</cx:pt>
          <cx:pt idx="37">13972</cx:pt>
          <cx:pt idx="38">17847</cx:pt>
          <cx:pt idx="39">13159</cx:pt>
          <cx:pt idx="40">16484</cx:pt>
          <cx:pt idx="41">20885</cx:pt>
          <cx:pt idx="42">14250</cx:pt>
          <cx:pt idx="43">13668</cx:pt>
          <cx:pt idx="44">14336</cx:pt>
          <cx:pt idx="45">14304</cx:pt>
          <cx:pt idx="46">14338</cx:pt>
          <cx:pt idx="47">15930</cx:pt>
          <cx:pt idx="48">14599</cx:pt>
          <cx:pt idx="49">14855</cx:pt>
          <cx:pt idx="50">15217</cx:pt>
          <cx:pt idx="51">14444</cx:pt>
          <cx:pt idx="52">14970</cx:pt>
          <cx:pt idx="53">13687</cx:pt>
          <cx:pt idx="54">14483</cx:pt>
          <cx:pt idx="55">16573</cx:pt>
          <cx:pt idx="56">18052</cx:pt>
          <cx:pt idx="57">22104</cx:pt>
          <cx:pt idx="58">15361</cx:pt>
          <cx:pt idx="59">13106</cx:pt>
          <cx:pt idx="60">13903</cx:pt>
          <cx:pt idx="61">13549</cx:pt>
          <cx:pt idx="62">13256</cx:pt>
          <cx:pt idx="63">14278</cx:pt>
          <cx:pt idx="64">16111</cx:pt>
          <cx:pt idx="65">13315</cx:pt>
          <cx:pt idx="66">14976</cx:pt>
          <cx:pt idx="67">15710</cx:pt>
          <cx:pt idx="68">17358</cx:pt>
          <cx:pt idx="69">20716</cx:pt>
          <cx:pt idx="70">14625</cx:pt>
          <cx:pt idx="71">16262</cx:pt>
          <cx:pt idx="72">14728</cx:pt>
          <cx:pt idx="73">14074</cx:pt>
          <cx:pt idx="74">13675</cx:pt>
          <cx:pt idx="75">13858</cx:pt>
          <cx:pt idx="76">17330</cx:pt>
          <cx:pt idx="77">16012</cx:pt>
          <cx:pt idx="78">17225</cx:pt>
          <cx:pt idx="79">20624</cx:pt>
          <cx:pt idx="80">14917</cx:pt>
          <cx:pt idx="81">15668</cx:pt>
          <cx:pt idx="82">16321</cx:pt>
          <cx:pt idx="83">16567</cx:pt>
          <cx:pt idx="84">15631</cx:pt>
          <cx:pt idx="85">19351</cx:pt>
          <cx:pt idx="86">13577</cx:pt>
          <cx:pt idx="87">14040</cx:pt>
          <cx:pt idx="88">13968</cx:pt>
          <cx:pt idx="89">13918</cx:pt>
          <cx:pt idx="90">17891</cx:pt>
          <cx:pt idx="91">13129</cx:pt>
          <cx:pt idx="92">14235</cx:pt>
          <cx:pt idx="93">16674</cx:pt>
          <cx:pt idx="94">17747</cx:pt>
          <cx:pt idx="95">17857</cx:pt>
          <cx:pt idx="96">13531</cx:pt>
          <cx:pt idx="97">16238</cx:pt>
          <cx:pt idx="98">14483</cx:pt>
          <cx:pt idx="99">15339</cx:pt>
          <cx:pt idx="100">14560</cx:pt>
          <cx:pt idx="101">15309</cx:pt>
          <cx:pt idx="102">13269</cx:pt>
          <cx:pt idx="103">16823</cx:pt>
          <cx:pt idx="104">14579</cx:pt>
          <cx:pt idx="105">14360</cx:pt>
          <cx:pt idx="106">14037</cx:pt>
          <cx:pt idx="107">16661</cx:pt>
          <cx:pt idx="108">19995</cx:pt>
          <cx:pt idx="109">15495</cx:pt>
          <cx:pt idx="110">16879</cx:pt>
          <cx:pt idx="111">13598</cx:pt>
          <cx:pt idx="112">13770</cx:pt>
          <cx:pt idx="113">15322</cx:pt>
          <cx:pt idx="114">17175</cx:pt>
          <cx:pt idx="115">19811</cx:pt>
          <cx:pt idx="116">16360</cx:pt>
          <cx:pt idx="117">13865</cx:pt>
          <cx:pt idx="118">18660</cx:pt>
          <cx:pt idx="119">13377</cx:pt>
          <cx:pt idx="120">20550</cx:pt>
          <cx:pt idx="121">19479</cx:pt>
          <cx:pt idx="122">13143.040000000001</cx:pt>
          <cx:pt idx="123">22853.68</cx:pt>
          <cx:pt idx="124">15184.77</cx:pt>
          <cx:pt idx="125">21788.990000000005</cx:pt>
          <cx:pt idx="126">15951.34</cx:pt>
          <cx:pt idx="127">18898.400000000001</cx:pt>
          <cx:pt idx="128">16919.490000000005</cx:pt>
          <cx:pt idx="129">16999.560000000001</cx:pt>
          <cx:pt idx="130">16396.979999999996</cx:pt>
          <cx:pt idx="131">20349</cx:pt>
          <cx:pt idx="132">19792.43</cx:pt>
          <cx:pt idx="133">22528.720000000001</cx:pt>
          <cx:pt idx="134">18251.299999999999</cx:pt>
          <cx:pt idx="135">17662.130000000005</cx:pt>
          <cx:pt idx="136">17056.23000000001</cx:pt>
          <cx:pt idx="137">16266.369999999995</cx:pt>
          <cx:pt idx="138">24265.830000000002</cx:pt>
          <cx:pt idx="139">16834.139999999999</cx:pt>
          <cx:pt idx="140">23454.550000000003</cx:pt>
          <cx:pt idx="141">21144.479999999996</cx:pt>
          <cx:pt idx="142">19233.759999999998</cx:pt>
          <cx:pt idx="143">22251.519999999997</cx:pt>
          <cx:pt idx="144">18004.09</cx:pt>
          <cx:pt idx="145">17437.220000000001</cx:pt>
          <cx:pt idx="146">17414.264485299987</cx:pt>
          <cx:pt idx="147">21872.139999999999</cx:pt>
          <cx:pt idx="148">24046.080000000002</cx:pt>
          <cx:pt idx="149">17529.300000000003</cx:pt>
          <cx:pt idx="150">21749.279999999999</cx:pt>
          <cx:pt idx="151">22123.23</cx:pt>
          <cx:pt idx="152">20660.119999999999</cx:pt>
          <cx:pt idx="153">19316.950000000012</cx:pt>
          <cx:pt idx="154">18395.380000000001</cx:pt>
          <cx:pt idx="155">25466.43</cx:pt>
          <cx:pt idx="156">21343.779999999999</cx:pt>
          <cx:pt idx="157">17296.98</cx:pt>
          <cx:pt idx="158">20014.080000000002</cx:pt>
          <cx:pt idx="159">13699.369999999999</cx:pt>
          <cx:pt idx="160">18881.389999999999</cx:pt>
          <cx:pt idx="161">18456.610000000001</cx:pt>
          <cx:pt idx="162">18871.729999999996</cx:pt>
          <cx:pt idx="163">17628.650000000001</cx:pt>
          <cx:pt idx="164">18874</cx:pt>
          <cx:pt idx="165">17462.889999999999</cx:pt>
          <cx:pt idx="166">19378.619999999999</cx:pt>
          <cx:pt idx="167">17612.68</cx:pt>
          <cx:pt idx="168">17699.939999999999</cx:pt>
          <cx:pt idx="169">17777.389999999999</cx:pt>
          <cx:pt idx="170">17425.700000000001</cx:pt>
          <cx:pt idx="171">17327.68</cx:pt>
          <cx:pt idx="172">18052.410000000003</cx:pt>
          <cx:pt idx="173">17943.160000000003</cx:pt>
          <cx:pt idx="174">17965.57</cx:pt>
          <cx:pt idx="175">17773.699999999997</cx:pt>
          <cx:pt idx="176">14740.66</cx:pt>
          <cx:pt idx="177">17434.710000000006</cx:pt>
          <cx:pt idx="178">13350.427768966654</cx:pt>
          <cx:pt idx="179">17758.769999999997</cx:pt>
          <cx:pt idx="180">14644.610000000001</cx:pt>
          <cx:pt idx="181">17649.200000000001</cx:pt>
          <cx:pt idx="182">16226.5</cx:pt>
          <cx:pt idx="183">17761.040000000001</cx:pt>
          <cx:pt idx="184">15099.423881733306</cx:pt>
          <cx:pt idx="185">17138.370000000003</cx:pt>
          <cx:pt idx="186">17066.369999999995</cx:pt>
          <cx:pt idx="187">17359.490000000005</cx:pt>
          <cx:pt idx="188">15658.359397266704</cx:pt>
          <cx:pt idx="189">16589.829999999987</cx:pt>
          <cx:pt idx="190">13416</cx:pt>
          <cx:pt idx="191">14035</cx:pt>
          <cx:pt idx="192">15492</cx:pt>
          <cx:pt idx="193">15224</cx:pt>
          <cx:pt idx="194">13634</cx:pt>
          <cx:pt idx="195">19629</cx:pt>
          <cx:pt idx="196">15117</cx:pt>
          <cx:pt idx="197">13015</cx:pt>
          <cx:pt idx="198">13078</cx:pt>
          <cx:pt idx="199">13114</cx:pt>
          <cx:pt idx="200">13120</cx:pt>
          <cx:pt idx="201">13121</cx:pt>
          <cx:pt idx="202">13136</cx:pt>
          <cx:pt idx="203">13195</cx:pt>
          <cx:pt idx="204">13477</cx:pt>
          <cx:pt idx="205">13483</cx:pt>
          <cx:pt idx="206">13496.329999999987</cx:pt>
          <cx:pt idx="207">13570.149999999994</cx:pt>
          <cx:pt idx="208">13588</cx:pt>
          <cx:pt idx="209">13677</cx:pt>
          <cx:pt idx="210">13691</cx:pt>
          <cx:pt idx="211">13840.150000000001</cx:pt>
          <cx:pt idx="212">13855</cx:pt>
          <cx:pt idx="213">13966.26</cx:pt>
          <cx:pt idx="214">14103</cx:pt>
          <cx:pt idx="215">14112</cx:pt>
          <cx:pt idx="216">14121</cx:pt>
          <cx:pt idx="217">14168</cx:pt>
          <cx:pt idx="218">14286</cx:pt>
          <cx:pt idx="219">14327</cx:pt>
          <cx:pt idx="220">14423</cx:pt>
          <cx:pt idx="221">14448.480000000003</cx:pt>
          <cx:pt idx="222">14467</cx:pt>
          <cx:pt idx="223">14495</cx:pt>
          <cx:pt idx="224">14833</cx:pt>
          <cx:pt idx="225">14859</cx:pt>
          <cx:pt idx="226">14891</cx:pt>
          <cx:pt idx="227">14967</cx:pt>
          <cx:pt idx="228">14973</cx:pt>
          <cx:pt idx="229">15045</cx:pt>
          <cx:pt idx="230">15055</cx:pt>
          <cx:pt idx="231">15206</cx:pt>
          <cx:pt idx="232">15211</cx:pt>
          <cx:pt idx="233">15268</cx:pt>
          <cx:pt idx="234">15339</cx:pt>
          <cx:pt idx="235">15355</cx:pt>
          <cx:pt idx="236">15507</cx:pt>
          <cx:pt idx="237">15541</cx:pt>
          <cx:pt idx="238">15578</cx:pt>
          <cx:pt idx="239">15816</cx:pt>
          <cx:pt idx="240">15859</cx:pt>
          <cx:pt idx="241">15868</cx:pt>
          <cx:pt idx="242">15902</cx:pt>
          <cx:pt idx="243">15913</cx:pt>
          <cx:pt idx="244">15999</cx:pt>
          <cx:pt idx="245">16022</cx:pt>
          <cx:pt idx="246">16175</cx:pt>
          <cx:pt idx="247">16261</cx:pt>
          <cx:pt idx="248">16420</cx:pt>
          <cx:pt idx="249">16580</cx:pt>
          <cx:pt idx="250">16588</cx:pt>
          <cx:pt idx="251">16616</cx:pt>
          <cx:pt idx="252">14137</cx:pt>
          <cx:pt idx="253">16628</cx:pt>
          <cx:pt idx="254">16674</cx:pt>
          <cx:pt idx="255">16684</cx:pt>
          <cx:pt idx="256">16695</cx:pt>
          <cx:pt idx="257">16696</cx:pt>
          <cx:pt idx="258">16840</cx:pt>
          <cx:pt idx="259">16943.770000000004</cx:pt>
          <cx:pt idx="260">16982</cx:pt>
          <cx:pt idx="261">17002.27</cx:pt>
          <cx:pt idx="262">17026.799999999996</cx:pt>
          <cx:pt idx="263">17030.710000000006</cx:pt>
          <cx:pt idx="264">17080.730000000003</cx:pt>
          <cx:pt idx="265">17116.839999999997</cx:pt>
          <cx:pt idx="266">17159.269999999997</cx:pt>
          <cx:pt idx="267">17187.969999999994</cx:pt>
          <cx:pt idx="268">17222.199999999997</cx:pt>
          <cx:pt idx="269">17235.689999999999</cx:pt>
          <cx:pt idx="270">17339</cx:pt>
          <cx:pt idx="271">17441.629999999997</cx:pt>
          <cx:pt idx="272">14944</cx:pt>
          <cx:pt idx="273">14755</cx:pt>
          <cx:pt idx="274">15012</cx:pt>
          <cx:pt idx="275">16036</cx:pt>
          <cx:pt idx="276">15320</cx:pt>
          <cx:pt idx="277">15843</cx:pt>
          <cx:pt idx="278">16487</cx:pt>
          <cx:pt idx="279">16124</cx:pt>
          <cx:pt idx="280">17497</cx:pt>
          <cx:pt idx="281">17497</cx:pt>
          <cx:pt idx="282">17512.089999999997</cx:pt>
          <cx:pt idx="283">17607.636718750029</cx:pt>
          <cx:pt idx="284">17656.490000000002</cx:pt>
          <cx:pt idx="285">17731.790000000001</cx:pt>
          <cx:pt idx="286">17870</cx:pt>
          <cx:pt idx="287">17892</cx:pt>
          <cx:pt idx="288">17923</cx:pt>
          <cx:pt idx="289">18000.507650666652</cx:pt>
          <cx:pt idx="290">18096</cx:pt>
          <cx:pt idx="291">18125.869999999999</cx:pt>
          <cx:pt idx="292">18179.040000000001</cx:pt>
          <cx:pt idx="293">18276</cx:pt>
          <cx:pt idx="294">18336</cx:pt>
          <cx:pt idx="295">18339.900000000001</cx:pt>
          <cx:pt idx="296">18384</cx:pt>
          <cx:pt idx="297">18644</cx:pt>
          <cx:pt idx="298">18653.66</cx:pt>
          <cx:pt idx="299">19341</cx:pt>
          <cx:pt idx="300">19403</cx:pt>
          <cx:pt idx="301">19445</cx:pt>
          <cx:pt idx="302">19642.479999999996</cx:pt>
          <cx:pt idx="303">19833</cx:pt>
          <cx:pt idx="304">19874</cx:pt>
          <cx:pt idx="305">19898</cx:pt>
          <cx:pt idx="306">20068</cx:pt>
          <cx:pt idx="307">20097</cx:pt>
          <cx:pt idx="308">20176</cx:pt>
          <cx:pt idx="309">20184</cx:pt>
          <cx:pt idx="310">20225</cx:pt>
          <cx:pt idx="311">20302</cx:pt>
          <cx:pt idx="312">20310</cx:pt>
          <cx:pt idx="313">20315</cx:pt>
          <cx:pt idx="314">20462</cx:pt>
          <cx:pt idx="315">20474</cx:pt>
          <cx:pt idx="316">20494</cx:pt>
          <cx:pt idx="317">20517</cx:pt>
          <cx:pt idx="318">20606</cx:pt>
          <cx:pt idx="319">20622</cx:pt>
          <cx:pt idx="320">21060</cx:pt>
          <cx:pt idx="321">21862</cx:pt>
          <cx:pt idx="322">13349</cx:pt>
          <cx:pt idx="323">13395</cx:pt>
          <cx:pt idx="324">13531.120000000024</cx:pt>
          <cx:pt idx="325">13702</cx:pt>
          <cx:pt idx="326">13786.24</cx:pt>
          <cx:pt idx="327">13858</cx:pt>
          <cx:pt idx="328">13945</cx:pt>
          <cx:pt idx="329">14160</cx:pt>
          <cx:pt idx="330">14334</cx:pt>
          <cx:pt idx="331">14444</cx:pt>
          <cx:pt idx="332">14456</cx:pt>
          <cx:pt idx="333">14682</cx:pt>
          <cx:pt idx="334">14689</cx:pt>
          <cx:pt idx="335">14806</cx:pt>
          <cx:pt idx="336">14945</cx:pt>
          <cx:pt idx="337">15183</cx:pt>
          <cx:pt idx="338">15186</cx:pt>
          <cx:pt idx="339">15434</cx:pt>
          <cx:pt idx="340">15449</cx:pt>
          <cx:pt idx="341">15459.140000000014</cx:pt>
          <cx:pt idx="342">15608</cx:pt>
          <cx:pt idx="343">15821</cx:pt>
          <cx:pt idx="344">16030</cx:pt>
          <cx:pt idx="345">16060</cx:pt>
          <cx:pt idx="346">16067</cx:pt>
          <cx:pt idx="347">16103</cx:pt>
          <cx:pt idx="348">16152</cx:pt>
          <cx:pt idx="349">16194.129999999999</cx:pt>
          <cx:pt idx="350">16225.960000000006</cx:pt>
          <cx:pt idx="351">16258</cx:pt>
          <cx:pt idx="352">16451</cx:pt>
          <cx:pt idx="353">16474</cx:pt>
          <cx:pt idx="354">16485</cx:pt>
          <cx:pt idx="355">16602</cx:pt>
          <cx:pt idx="356">16695</cx:pt>
          <cx:pt idx="357">16782</cx:pt>
          <cx:pt idx="358">16980</cx:pt>
          <cx:pt idx="359">17267.089999999997</cx:pt>
          <cx:pt idx="360">17445.940000000002</cx:pt>
          <cx:pt idx="361">17490</cx:pt>
          <cx:pt idx="362">17815</cx:pt>
          <cx:pt idx="363">17844.959999999999</cx:pt>
          <cx:pt idx="364">17858.099999999999</cx:pt>
          <cx:pt idx="365">18012.830000000002</cx:pt>
          <cx:pt idx="366">18140.580000000002</cx:pt>
          <cx:pt idx="367">18182.800000000003</cx:pt>
          <cx:pt idx="368">18236.939999999999</cx:pt>
          <cx:pt idx="369">18490.360000000001</cx:pt>
          <cx:pt idx="370">18613.970000000005</cx:pt>
          <cx:pt idx="371">18633.639999999999</cx:pt>
          <cx:pt idx="372">19263</cx:pt>
          <cx:pt idx="373">20116.349999999991</cx:pt>
          <cx:pt idx="374">20295</cx:pt>
          <cx:pt idx="375">20318</cx:pt>
          <cx:pt idx="376">14362</cx:pt>
          <cx:pt idx="377">14807</cx:pt>
          <cx:pt idx="378">15693</cx:pt>
          <cx:pt idx="379">15048</cx:pt>
          <cx:pt idx="380">17769.520000000004</cx:pt>
          <cx:pt idx="381">16318.149999999998</cx:pt>
          <cx:pt idx="382">20035</cx:pt>
          <cx:pt idx="383">17626</cx:pt>
        </cx:lvl>
      </cx:numDim>
    </cx:data>
  </cx:chartData>
  <cx:chart>
    <cx:plotArea>
      <cx:plotAreaRegion>
        <cx:plotSurface>
          <cx:spPr>
            <a:ln>
              <a:solidFill>
                <a:schemeClr val="tx1"/>
              </a:solidFill>
            </a:ln>
          </cx:spPr>
        </cx:plotSurface>
        <cx:series layoutId="boxWhisker" uniqueId="{F84F1BBC-550B-4940-98C0-70016A20B6B0}" formatIdx="1">
          <cx:tx>
            <cx:txData>
              <cx:f>'Transmission Boxplots'!$B$1</cx:f>
              <cx:v>CompHrs</cx:v>
            </cx:txData>
          </cx:tx>
          <cx:spPr>
            <a:solidFill>
              <a:srgbClr val="FF0000"/>
            </a:solidFill>
            <a:ln>
              <a:solidFill>
                <a:schemeClr val="tx1"/>
              </a:solidFill>
            </a:ln>
          </cx:spPr>
          <cx:dataLabels>
            <cx:txPr>
              <a:bodyPr spcFirstLastPara="1" vertOverflow="ellipsis" horzOverflow="overflow" wrap="square" lIns="0" tIns="0" rIns="0" bIns="0" anchor="ctr" anchorCtr="1"/>
              <a:lstStyle/>
              <a:p>
                <a:pPr algn="ctr" rtl="0">
                  <a:defRPr>
                    <a:solidFill>
                      <a:schemeClr val="tx1"/>
                    </a:solidFill>
                  </a:defRPr>
                </a:pPr>
                <a:endParaRPr lang="en-US" sz="900" b="0" i="0" u="none" strike="noStrike" baseline="0">
                  <a:solidFill>
                    <a:schemeClr val="tx1"/>
                  </a:solidFill>
                  <a:latin typeface="Calibri" panose="020F0502020204030204"/>
                </a:endParaRPr>
              </a:p>
            </cx:txPr>
            <cx:visibility seriesName="0" categoryName="0" value="1"/>
            <cx:dataLabel idx="0" pos="b">
              <cx:visibility seriesName="0" categoryName="0" value="1"/>
              <cx:separator>, </cx:separator>
            </cx:dataLabel>
            <cx:dataLabel idx="80" pos="t">
              <cx:visibility seriesName="0" categoryName="0" value="1"/>
              <cx:separator>, </cx:separator>
            </cx:dataLabel>
            <cx:dataLabel idx="84" pos="t">
              <cx:visibility seriesName="0" categoryName="0" value="1"/>
              <cx:separator>, </cx:separator>
            </cx:dataLabel>
            <cx:dataLabel idx="87" pos="b">
              <cx:visibility seriesName="0" categoryName="0" value="1"/>
              <cx:separator>, </cx:separator>
            </cx:dataLabel>
            <cx:dataLabel idx="207" pos="t">
              <cx:visibility seriesName="0" categoryName="0" value="1"/>
              <cx:separator>, </cx:separator>
            </cx:dataLabel>
            <cx:dataLabel idx="209">
              <cx:txPr>
                <a:bodyPr spcFirstLastPara="1" vertOverflow="ellipsis" horzOverflow="overflow" wrap="square" lIns="0" tIns="0" rIns="0" bIns="0" anchor="ctr" anchorCtr="1"/>
                <a:lstStyle/>
                <a:p>
                  <a:pPr algn="ctr" rtl="0">
                    <a:defRPr/>
                  </a:pPr>
                  <a:endParaRPr lang="en-US" sz="900" b="0" i="0" u="none" strike="noStrike" baseline="0">
                    <a:solidFill>
                      <a:schemeClr val="tx1"/>
                    </a:solidFill>
                    <a:latin typeface="Calibri" panose="020F0502020204030204"/>
                  </a:endParaRPr>
                </a:p>
              </cx:txPr>
              <cx:visibility seriesName="0" categoryName="0" value="0"/>
              <cx:separator>, </cx:separator>
            </cx:dataLabel>
            <cx:dataLabel idx="211" pos="t">
              <cx:visibility seriesName="0" categoryName="0" value="1"/>
              <cx:separator>, </cx:separator>
            </cx:dataLabel>
            <cx:dataLabel idx="214" pos="b">
              <cx:visibility seriesName="0" categoryName="0" value="1"/>
              <cx:separator>, </cx:separator>
            </cx:dataLabel>
            <cx:dataLabel idx="329" pos="t">
              <cx:visibility seriesName="0" categoryName="0" value="1"/>
              <cx:separator>, </cx:separator>
            </cx:dataLabel>
            <cx:dataLabel idx="331" pos="t">
              <cx:visibility seriesName="0" categoryName="0" value="1"/>
              <cx:separator>, </cx:separator>
            </cx:dataLabel>
            <cx:dataLabel idx="334" pos="b">
              <cx:visibility seriesName="0" categoryName="0" value="1"/>
              <cx:separator>, </cx:separator>
            </cx:dataLabel>
            <cx:dataLabel idx="387" pos="t">
              <cx:visibility seriesName="0" categoryName="0" value="1"/>
              <cx:separator>, </cx:separator>
            </cx:dataLabel>
            <cx:dataLabel idx="389" pos="t">
              <cx:visibility seriesName="0" categoryName="0" value="1"/>
              <cx:separator>, </cx:separator>
            </cx:dataLabel>
            <cx:dataLabel idx="392" pos="b">
              <cx:visibility seriesName="0" categoryName="0" value="1"/>
              <cx:separator>, </cx:separator>
            </cx:dataLabel>
            <cx:dataLabel idx="399" pos="t">
              <cx:visibility seriesName="0" categoryName="0" value="1"/>
              <cx:separator>, </cx:separator>
            </cx:dataLabel>
            <cx:dataLabel idx="401" pos="t">
              <cx:visibility seriesName="0" categoryName="0" value="1"/>
              <cx:separator>, </cx:separator>
            </cx:dataLabel>
            <cx:dataLabelHidden idx="81"/>
            <cx:dataLabelHidden idx="82"/>
            <cx:dataLabelHidden idx="208"/>
          </cx:dataLabels>
          <cx:dataId val="0"/>
          <cx:layoutPr>
            <cx:visibility meanLine="1" meanMarker="0" nonoutliers="0" outliers="1"/>
            <cx:statistics quartileMethod="exclusive"/>
          </cx:layoutPr>
        </cx:series>
      </cx:plotAreaRegion>
      <cx:axis id="0">
        <cx:catScaling gapWidth="1"/>
        <cx:tickLabels/>
      </cx:axis>
      <cx:axis id="1">
        <cx:valScaling/>
        <cx:majorGridlines/>
        <cx:tickLabels/>
      </cx:axis>
    </cx:plotArea>
  </cx:chart>
  <cx:spPr>
    <a:ln>
      <a:solidFill>
        <a:schemeClr val="tx1"/>
      </a:solidFill>
    </a:ln>
  </cx:spPr>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'TC Fuel Consumed BPs'!$N$2:$N$243</cx:f>
        <cx:lvl ptCount="157">
          <cx:pt idx="0">2017</cx:pt>
          <cx:pt idx="1">2017</cx:pt>
          <cx:pt idx="2">2017</cx:pt>
          <cx:pt idx="3">2017</cx:pt>
          <cx:pt idx="4">2017</cx:pt>
          <cx:pt idx="5">2017</cx:pt>
          <cx:pt idx="6">2017</cx:pt>
          <cx:pt idx="7">2017</cx:pt>
          <cx:pt idx="8">2017</cx:pt>
          <cx:pt idx="9">2017</cx:pt>
          <cx:pt idx="10">2017</cx:pt>
          <cx:pt idx="11">2017</cx:pt>
          <cx:pt idx="12">2017</cx:pt>
          <cx:pt idx="13">2017</cx:pt>
          <cx:pt idx="14">2017</cx:pt>
          <cx:pt idx="15">2017</cx:pt>
          <cx:pt idx="16">2017</cx:pt>
          <cx:pt idx="17">2017</cx:pt>
          <cx:pt idx="18">2017</cx:pt>
          <cx:pt idx="19">2017</cx:pt>
          <cx:pt idx="20">2017</cx:pt>
          <cx:pt idx="21">2017</cx:pt>
          <cx:pt idx="22">2017</cx:pt>
          <cx:pt idx="23">2017</cx:pt>
          <cx:pt idx="24">2017</cx:pt>
          <cx:pt idx="25">2017</cx:pt>
          <cx:pt idx="26">2017</cx:pt>
          <cx:pt idx="27">2017</cx:pt>
          <cx:pt idx="28">2017</cx:pt>
          <cx:pt idx="29">2017</cx:pt>
          <cx:pt idx="30">2017</cx:pt>
          <cx:pt idx="31">2017</cx:pt>
          <cx:pt idx="32">2017</cx:pt>
          <cx:pt idx="33">2017</cx:pt>
          <cx:pt idx="34">2017</cx:pt>
          <cx:pt idx="35">2017</cx:pt>
          <cx:pt idx="36">2017</cx:pt>
          <cx:pt idx="37">2017</cx:pt>
          <cx:pt idx="38">2017</cx:pt>
          <cx:pt idx="39">2017</cx:pt>
          <cx:pt idx="40">2017</cx:pt>
          <cx:pt idx="41">2017</cx:pt>
          <cx:pt idx="42">2017</cx:pt>
          <cx:pt idx="43">2017</cx:pt>
          <cx:pt idx="44">2017</cx:pt>
          <cx:pt idx="45">2017</cx:pt>
          <cx:pt idx="46">2017</cx:pt>
          <cx:pt idx="47">2017</cx:pt>
          <cx:pt idx="48">2017</cx:pt>
          <cx:pt idx="49">2018</cx:pt>
          <cx:pt idx="50">2018</cx:pt>
          <cx:pt idx="51">2018</cx:pt>
          <cx:pt idx="52">2018</cx:pt>
          <cx:pt idx="53">2018</cx:pt>
          <cx:pt idx="54">2018</cx:pt>
          <cx:pt idx="55">2018</cx:pt>
          <cx:pt idx="56">2018</cx:pt>
          <cx:pt idx="57">2018</cx:pt>
          <cx:pt idx="58">2018</cx:pt>
          <cx:pt idx="59">2018</cx:pt>
          <cx:pt idx="60">2018</cx:pt>
          <cx:pt idx="61">2018</cx:pt>
          <cx:pt idx="62">2018</cx:pt>
          <cx:pt idx="63">2018</cx:pt>
          <cx:pt idx="64">2018</cx:pt>
          <cx:pt idx="65">2018</cx:pt>
          <cx:pt idx="66">2018</cx:pt>
          <cx:pt idx="67">2018</cx:pt>
          <cx:pt idx="68">2018</cx:pt>
          <cx:pt idx="69">2018</cx:pt>
          <cx:pt idx="70">2018</cx:pt>
          <cx:pt idx="71">2018</cx:pt>
          <cx:pt idx="72">2018</cx:pt>
          <cx:pt idx="73">2018</cx:pt>
          <cx:pt idx="74">2018</cx:pt>
          <cx:pt idx="75">2018</cx:pt>
          <cx:pt idx="76">2018</cx:pt>
          <cx:pt idx="77">2018</cx:pt>
          <cx:pt idx="78">2018</cx:pt>
          <cx:pt idx="79">2018</cx:pt>
          <cx:pt idx="80">2018</cx:pt>
          <cx:pt idx="81">2018</cx:pt>
          <cx:pt idx="82">2018</cx:pt>
          <cx:pt idx="83">2018</cx:pt>
          <cx:pt idx="84">2018</cx:pt>
          <cx:pt idx="85">2018</cx:pt>
          <cx:pt idx="86">2018</cx:pt>
          <cx:pt idx="87">2018</cx:pt>
          <cx:pt idx="88">2018</cx:pt>
          <cx:pt idx="89">2018</cx:pt>
          <cx:pt idx="90">2018</cx:pt>
          <cx:pt idx="91">2018</cx:pt>
          <cx:pt idx="92">2018</cx:pt>
          <cx:pt idx="93">2018</cx:pt>
          <cx:pt idx="94">2018</cx:pt>
          <cx:pt idx="95">2018</cx:pt>
          <cx:pt idx="96">2018</cx:pt>
          <cx:pt idx="97">2018</cx:pt>
          <cx:pt idx="98">2018</cx:pt>
          <cx:pt idx="99">2018</cx:pt>
          <cx:pt idx="100">2018</cx:pt>
          <cx:pt idx="101">2018</cx:pt>
          <cx:pt idx="102">2018</cx:pt>
          <cx:pt idx="103">2018</cx:pt>
          <cx:pt idx="104">2018</cx:pt>
          <cx:pt idx="105">2018</cx:pt>
          <cx:pt idx="106">2018</cx:pt>
          <cx:pt idx="107">2018</cx:pt>
          <cx:pt idx="108">2018</cx:pt>
          <cx:pt idx="109">2018</cx:pt>
          <cx:pt idx="110">2018</cx:pt>
          <cx:pt idx="111">2018</cx:pt>
          <cx:pt idx="112">2018</cx:pt>
          <cx:pt idx="113">2018</cx:pt>
          <cx:pt idx="114">2018</cx:pt>
          <cx:pt idx="115">2018</cx:pt>
          <cx:pt idx="116">2019</cx:pt>
          <cx:pt idx="117">2019</cx:pt>
          <cx:pt idx="118">2019</cx:pt>
          <cx:pt idx="119">2019</cx:pt>
          <cx:pt idx="120">2019</cx:pt>
          <cx:pt idx="121">2019</cx:pt>
          <cx:pt idx="122">2019</cx:pt>
          <cx:pt idx="123">2019</cx:pt>
          <cx:pt idx="124">2019</cx:pt>
          <cx:pt idx="125">2019</cx:pt>
          <cx:pt idx="126">2019</cx:pt>
          <cx:pt idx="127">2019</cx:pt>
          <cx:pt idx="128">2019</cx:pt>
          <cx:pt idx="129">2019</cx:pt>
          <cx:pt idx="130">2019</cx:pt>
          <cx:pt idx="131">2019</cx:pt>
          <cx:pt idx="132">2019</cx:pt>
          <cx:pt idx="133">2019</cx:pt>
          <cx:pt idx="134">2019</cx:pt>
          <cx:pt idx="135">2019</cx:pt>
          <cx:pt idx="136">2019</cx:pt>
          <cx:pt idx="137">2019</cx:pt>
          <cx:pt idx="138">2019</cx:pt>
          <cx:pt idx="139">2019</cx:pt>
          <cx:pt idx="140">2020</cx:pt>
          <cx:pt idx="141">2020</cx:pt>
          <cx:pt idx="142">2020</cx:pt>
          <cx:pt idx="143">2020</cx:pt>
          <cx:pt idx="144">2020</cx:pt>
          <cx:pt idx="145">2020</cx:pt>
          <cx:pt idx="146">2020</cx:pt>
          <cx:pt idx="147">2020</cx:pt>
          <cx:pt idx="148">2020</cx:pt>
          <cx:pt idx="149">2020</cx:pt>
          <cx:pt idx="150">2020</cx:pt>
          <cx:pt idx="151">2021</cx:pt>
          <cx:pt idx="152">2021</cx:pt>
          <cx:pt idx="153">2021</cx:pt>
          <cx:pt idx="154">2021</cx:pt>
          <cx:pt idx="155">2021</cx:pt>
          <cx:pt idx="156">2021</cx:pt>
        </cx:lvl>
      </cx:strDim>
      <cx:numDim type="val">
        <cx:f>'TC Fuel Consumed BPs'!$O$2:$O$243</cx:f>
        <cx:lvl ptCount="157" formatCode="_(* #,##0_);_(* \(#,##0\);_(* &quot;-&quot;??_);_(@_)">
          <cx:pt idx="0">941527.36114883423</cx:pt>
          <cx:pt idx="1">984838.45056533813</cx:pt>
          <cx:pt idx="2">820489.67394447327</cx:pt>
          <cx:pt idx="3">758377.48517227173</cx:pt>
          <cx:pt idx="4">964924.51750183105</cx:pt>
          <cx:pt idx="5">934209.13877868652</cx:pt>
          <cx:pt idx="6">736717.94108104706</cx:pt>
          <cx:pt idx="7">1150179.5153026581</cx:pt>
          <cx:pt idx="8">1054233.5088284016</cx:pt>
          <cx:pt idx="9">1016991.9193201065</cx:pt>
          <cx:pt idx="10">975585.68740224838</cx:pt>
          <cx:pt idx="11">1008098.6395440102</cx:pt>
          <cx:pt idx="12">1063893.037320137</cx:pt>
          <cx:pt idx="13">1046720.7632675171</cx:pt>
          <cx:pt idx="14">966126.94517612457</cx:pt>
          <cx:pt idx="15">1001583.5179146007</cx:pt>
          <cx:pt idx="16">909973.58691692352</cx:pt>
          <cx:pt idx="17">808432.25770956278</cx:pt>
          <cx:pt idx="18">860333.64656674862</cx:pt>
          <cx:pt idx="19">419053.13040685654</cx:pt>
          <cx:pt idx="20">764535.99949026108</cx:pt>
          <cx:pt idx="21">787288.47595986724</cx:pt>
          <cx:pt idx="22">779596.33760499954</cx:pt>
          <cx:pt idx="23">782763.54441738129</cx:pt>
          <cx:pt idx="24">336024.17418286204</cx:pt>
          <cx:pt idx="25">773709.15701127052</cx:pt>
          <cx:pt idx="26">758695.83012342453</cx:pt>
          <cx:pt idx="27">688420.05725967884</cx:pt>
          <cx:pt idx="28">645961.96290397644</cx:pt>
          <cx:pt idx="29">761625.83874511719</cx:pt>
          <cx:pt idx="30">627419.74779129028</cx:pt>
          <cx:pt idx="31">806887.5386505127</cx:pt>
          <cx:pt idx="32">603208.2540268749</cx:pt>
          <cx:pt idx="33">754938.11576461792</cx:pt>
          <cx:pt idx="34">818043.90822410583</cx:pt>
          <cx:pt idx="35">566644.88469409943</cx:pt>
          <cx:pt idx="36">946770.03581649787</cx:pt>
          <cx:pt idx="37">947634.68351805117</cx:pt>
          <cx:pt idx="38">813532.01488888171</cx:pt>
          <cx:pt idx="39">924534.14589593513</cx:pt>
          <cx:pt idx="40">995303.11586287117</cx:pt>
          <cx:pt idx="41">897310.27895795635</cx:pt>
          <cx:pt idx="42">980640.4468414993</cx:pt>
          <cx:pt idx="43">1170610.8111570301</cx:pt>
          <cx:pt idx="44">822747.74059367366</cx:pt>
          <cx:pt idx="45">944578.5684804382</cx:pt>
          <cx:pt idx="46">1059320.2349654085</cx:pt>
          <cx:pt idx="47">1149943.1328996343</cx:pt>
          <cx:pt idx="48">961838.54426380154</cx:pt>
          <cx:pt idx="49">999933.18548679352</cx:pt>
          <cx:pt idx="50">401787.5838970542</cx:pt>
          <cx:pt idx="51">907186.22553539276</cx:pt>
          <cx:pt idx="52">867444.07151651382</cx:pt>
          <cx:pt idx="53">994216.65136909485</cx:pt>
          <cx:pt idx="54">905955.48240280151</cx:pt>
          <cx:pt idx="55">1133586.6259918213</cx:pt>
          <cx:pt idx="56">884335.92963027954</cx:pt>
          <cx:pt idx="57">767785.1101193428</cx:pt>
          <cx:pt idx="58">725599.0011099577</cx:pt>
          <cx:pt idx="59">1231761.6941817999</cx:pt>
          <cx:pt idx="60">1182196.185888648</cx:pt>
          <cx:pt idx="61">1140831.0692474842</cx:pt>
          <cx:pt idx="62">1141638.0210385323</cx:pt>
          <cx:pt idx="63">1103666.3541593552</cx:pt>
          <cx:pt idx="64">1099672.2436414957</cx:pt>
          <cx:pt idx="65">1076503.0584928989</cx:pt>
          <cx:pt idx="66">995431.14910507202</cx:pt>
          <cx:pt idx="67">984572.02543473244</cx:pt>
          <cx:pt idx="68">911340.38502407074</cx:pt>
          <cx:pt idx="69">369602.87654930353</cx:pt>
          <cx:pt idx="70">937026.14492797852</cx:pt>
          <cx:pt idx="71">515905.61360168457</cx:pt>
          <cx:pt idx="72">465829.00788974762</cx:pt>
          <cx:pt idx="73">842326.43195152283</cx:pt>
          <cx:pt idx="74">826509.13062047958</cx:pt>
          <cx:pt idx="75">888866.5458368063</cx:pt>
          <cx:pt idx="76">767109.81034374237</cx:pt>
          <cx:pt idx="77">825753.82700920105</cx:pt>
          <cx:pt idx="78">458289.18763589859</cx:pt>
          <cx:pt idx="79">537962.75136697292</cx:pt>
          <cx:pt idx="80">790784.85896778107</cx:pt>
          <cx:pt idx="81">760826.27765226364</cx:pt>
          <cx:pt idx="82">509167.19535672665</cx:pt>
          <cx:pt idx="83">751708.25320804119</cx:pt>
          <cx:pt idx="84">556604.27476406097</cx:pt>
          <cx:pt idx="85">709151.13101792336</cx:pt>
          <cx:pt idx="86">760455.84586596489</cx:pt>
          <cx:pt idx="87">529871.31907653809</cx:pt>
          <cx:pt idx="88">626030.44794750214</cx:pt>
          <cx:pt idx="89">528678.81203889847</cx:pt>
          <cx:pt idx="90">865560.50085043907</cx:pt>
          <cx:pt idx="91">1164184.4796872139</cx:pt>
          <cx:pt idx="92">849691.48982155323</cx:pt>
          <cx:pt idx="93">842884.68319034576</cx:pt>
          <cx:pt idx="94">738166.98092220724</cx:pt>
          <cx:pt idx="95">895647.37897229195</cx:pt>
          <cx:pt idx="96">862085.01763868332</cx:pt>
          <cx:pt idx="97">843451.623878479</cx:pt>
          <cx:pt idx="98">761875.24801018834</cx:pt>
          <cx:pt idx="99">1071078.9627044983</cx:pt>
          <cx:pt idx="100">1027035.3595980988</cx:pt>
          <cx:pt idx="101">1207514.2508677873</cx:pt>
          <cx:pt idx="102">1109351.2052239534</cx:pt>
          <cx:pt idx="103">822131.53650259401</cx:pt>
          <cx:pt idx="104">968120.36779827881</cx:pt>
          <cx:pt idx="105">1102774.2220429</cx:pt>
          <cx:pt idx="106">636030.52385379025</cx:pt>
          <cx:pt idx="107">893181.43573883059</cx:pt>
          <cx:pt idx="108">820641.63521000673</cx:pt>
          <cx:pt idx="109">531908.22224249272</cx:pt>
          <cx:pt idx="110">726797.98868220137</cx:pt>
          <cx:pt idx="111">739208.25019261171</cx:pt>
          <cx:pt idx="112">878012.48376066587</cx:pt>
          <cx:pt idx="113">869833.16951492312</cx:pt>
          <cx:pt idx="114">877638.4766613465</cx:pt>
          <cx:pt idx="115">609354.16562948609</cx:pt>
          <cx:pt idx="116">918359.58585166931</cx:pt>
          <cx:pt idx="117">750029.78886544704</cx:pt>
          <cx:pt idx="118">749661.71975120902</cx:pt>
          <cx:pt idx="119">943762.71150016785</cx:pt>
          <cx:pt idx="120">710654.49356353283</cx:pt>
          <cx:pt idx="121">965286.74027729034</cx:pt>
          <cx:pt idx="122">758734.86948555708</cx:pt>
          <cx:pt idx="123">739930.60780751705</cx:pt>
          <cx:pt idx="124">731555.79581165314</cx:pt>
          <cx:pt idx="125">1024878.0663590431</cx:pt>
          <cx:pt idx="126">1115847.1589341164</cx:pt>
          <cx:pt idx="127">976913.22023546696</cx:pt>
          <cx:pt idx="128">1084482.4316838384</cx:pt>
          <cx:pt idx="129">1019280.7100329399</cx:pt>
          <cx:pt idx="130">829347.4972782135</cx:pt>
          <cx:pt idx="131">732452.5579624176</cx:pt>
          <cx:pt idx="132">840195.37014329433</cx:pt>
          <cx:pt idx="133">438427.24366718531</cx:pt>
          <cx:pt idx="134">515416.78988599777</cx:pt>
          <cx:pt idx="135">514830.23792457581</cx:pt>
          <cx:pt idx="136">460549.54378139973</cx:pt>
          <cx:pt idx="137">915013.11697924137</cx:pt>
          <cx:pt idx="138">910381.75554652512</cx:pt>
          <cx:pt idx="139">799384.76285494992</cx:pt>
          <cx:pt idx="140">1140477.5454936624</cx:pt>
          <cx:pt idx="141">837888.256549716</cx:pt>
          <cx:pt idx="142">870231.71314996481</cx:pt>
          <cx:pt idx="143">899103.06296646595</cx:pt>
          <cx:pt idx="144">1096394.5874015093</cx:pt>
          <cx:pt idx="145">859571.46210026741</cx:pt>
          <cx:pt idx="146">830236.13250815868</cx:pt>
          <cx:pt idx="147">695893.34199045599</cx:pt>
          <cx:pt idx="148">717798.30593264103</cx:pt>
          <cx:pt idx="149">623558.66030240059</cx:pt>
          <cx:pt idx="150">695851.77906090021</cx:pt>
          <cx:pt idx="151">1288964.1243090406</cx:pt>
          <cx:pt idx="152">848378.29145950079</cx:pt>
          <cx:pt idx="153">1048081.786010114</cx:pt>
          <cx:pt idx="154">1042734.7263917122</cx:pt>
          <cx:pt idx="155">1022938.0858215094</cx:pt>
          <cx:pt idx="156">875723.98405829095</cx:pt>
        </cx:lvl>
      </cx:numDim>
    </cx:data>
  </cx:chartData>
  <cx:chart>
    <cx:plotArea>
      <cx:plotAreaRegion>
        <cx:plotSurface>
          <cx:spPr>
            <a:ln>
              <a:solidFill>
                <a:schemeClr val="tx1"/>
              </a:solidFill>
            </a:ln>
          </cx:spPr>
        </cx:plotSurface>
        <cx:series layoutId="boxWhisker" uniqueId="{B3D066ED-B49E-4383-9398-A029012F5D76}">
          <cx:spPr>
            <a:solidFill>
              <a:srgbClr val="BB5D00"/>
            </a:solidFill>
            <a:ln>
              <a:solidFill>
                <a:schemeClr val="tx1"/>
              </a:solidFill>
            </a:ln>
          </cx:spPr>
          <cx:dataLabels>
            <cx:txPr>
              <a:bodyPr spcFirstLastPara="1" vertOverflow="ellipsis" horzOverflow="overflow" wrap="square" lIns="0" tIns="0" rIns="0" bIns="0" anchor="ctr" anchorCtr="1"/>
              <a:lstStyle/>
              <a:p>
                <a:pPr algn="ctr" rtl="0">
                  <a:defRPr>
                    <a:solidFill>
                      <a:schemeClr val="tx1"/>
                    </a:solidFill>
                  </a:defRPr>
                </a:pPr>
                <a:endParaRPr lang="en-US" sz="900" b="0" i="0" u="none" strike="noStrike" baseline="0">
                  <a:solidFill>
                    <a:schemeClr val="tx1"/>
                  </a:solidFill>
                  <a:latin typeface="Calibri" panose="020F0502020204030204"/>
                </a:endParaRPr>
              </a:p>
            </cx:txPr>
            <cx:visibility seriesName="0" categoryName="0" value="1"/>
            <cx:dataLabel idx="2" pos="b">
              <cx:visibility seriesName="0" categoryName="0" value="1"/>
              <cx:separator>, </cx:separator>
            </cx:dataLabel>
            <cx:dataLabel idx="48" pos="t">
              <cx:visibility seriesName="0" categoryName="0" value="1"/>
              <cx:separator>, </cx:separator>
            </cx:dataLabel>
            <cx:dataLabel idx="50" pos="b">
              <cx:visibility seriesName="0" categoryName="0" value="1"/>
              <cx:separator>, </cx:separator>
            </cx:dataLabel>
            <cx:dataLabel idx="53" pos="b">
              <cx:visibility seriesName="0" categoryName="0" value="1"/>
              <cx:separator>, </cx:separator>
            </cx:dataLabel>
            <cx:dataLabel idx="119" pos="t">
              <cx:visibility seriesName="0" categoryName="0" value="1"/>
              <cx:separator>, </cx:separator>
            </cx:dataLabel>
            <cx:dataLabel idx="121" pos="b">
              <cx:visibility seriesName="0" categoryName="0" value="1"/>
              <cx:separator>, </cx:separator>
            </cx:dataLabel>
            <cx:dataLabel idx="124" pos="b">
              <cx:visibility seriesName="0" categoryName="0" value="1"/>
              <cx:separator>, </cx:separator>
            </cx:dataLabel>
            <cx:dataLabel idx="147" pos="t">
              <cx:visibility seriesName="0" categoryName="0" value="1"/>
              <cx:separator>, </cx:separator>
            </cx:dataLabel>
            <cx:dataLabel idx="149" pos="b">
              <cx:visibility seriesName="0" categoryName="0" value="1"/>
              <cx:separator>, </cx:separator>
            </cx:dataLabel>
            <cx:dataLabel idx="152" pos="b">
              <cx:visibility seriesName="0" categoryName="0" value="1"/>
              <cx:separator>, </cx:separator>
            </cx:dataLabel>
            <cx:dataLabel idx="162" pos="t">
              <cx:visibility seriesName="0" categoryName="0" value="1"/>
              <cx:separator>, </cx:separator>
            </cx:dataLabel>
            <cx:dataLabel idx="164" pos="b">
              <cx:visibility seriesName="0" categoryName="0" value="1"/>
              <cx:separator>, </cx:separator>
            </cx:dataLabel>
            <cx:dataLabel idx="167" pos="b">
              <cx:visibility seriesName="0" categoryName="0" value="1"/>
              <cx:separator>, </cx:separator>
            </cx:dataLabel>
            <cx:dataLabel idx="172" pos="t">
              <cx:visibility seriesName="0" categoryName="0" value="1"/>
              <cx:separator>, </cx:separator>
            </cx:dataLabel>
            <cx:dataLabel idx="174" pos="b">
              <cx:visibility seriesName="0" categoryName="0" value="1"/>
              <cx:separator>, </cx:separator>
            </cx:dataLabel>
            <cx:dataLabelHidden idx="0"/>
            <cx:dataLabelHidden idx="1"/>
          </cx:dataLabels>
          <cx:dataId val="0"/>
          <cx:layoutPr>
            <cx:visibility meanLine="1" meanMarker="0" nonoutliers="0"/>
            <cx:statistics quartileMethod="exclusive"/>
          </cx:layoutPr>
        </cx:series>
      </cx:plotAreaRegion>
      <cx:axis id="0">
        <cx:catScaling gapWidth="1"/>
        <cx:tickLabels/>
      </cx:axis>
      <cx:axis id="1">
        <cx:valScaling/>
        <cx:majorGridlines/>
        <cx:tickLabels/>
      </cx:axis>
    </cx:plotArea>
  </cx:chart>
  <cx:spPr>
    <a:ln>
      <a:solidFill>
        <a:schemeClr val="tx1"/>
      </a:solidFill>
    </a:ln>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Sheet2!$A$27:$A$35</cx:f>
        <cx:lvl ptCount="9">
          <cx:pt idx="0">Bagdad</cx:pt>
          <cx:pt idx="1">Cerro Verde</cx:pt>
          <cx:pt idx="2">Chino</cx:pt>
          <cx:pt idx="3">El Abra</cx:pt>
          <cx:pt idx="4">Morenci</cx:pt>
          <cx:pt idx="5">Safford</cx:pt>
          <cx:pt idx="6">Sierrita</cx:pt>
          <cx:pt idx="7">Tyrone</cx:pt>
          <cx:pt idx="8">Total</cx:pt>
        </cx:lvl>
      </cx:strDim>
      <cx:numDim type="val">
        <cx:f>Sheet2!$C$27:$C$35</cx:f>
        <cx:lvl ptCount="9" formatCode="_(&quot;$&quot;* #,##0_);_(&quot;$&quot;* \(#,##0\);_(&quot;$&quot;* &quot;-&quot;??_);_(@_)">
          <cx:pt idx="0">86.281174228888844</cx:pt>
          <cx:pt idx="1">240.06433180166675</cx:pt>
          <cx:pt idx="2">26.304031175555558</cx:pt>
          <cx:pt idx="3">48.511377877083348</cx:pt>
          <cx:pt idx="4">878.10524930615372</cx:pt>
          <cx:pt idx="5">62.746857189333419</cx:pt>
          <cx:pt idx="6">52.252543488888854</cx:pt>
          <cx:pt idx="7">11.666891090666665</cx:pt>
          <cx:pt idx="8">1405.9324561582371</cx:pt>
        </cx:lvl>
      </cx:numDim>
    </cx:data>
  </cx:chartData>
  <cx:chart>
    <cx:title pos="t" align="ctr" overlay="0">
      <cx:tx>
        <cx:rich>
          <a:bodyPr spcFirstLastPara="1" vertOverflow="ellipsis" horzOverflow="overflow" wrap="square" lIns="0" tIns="0" rIns="0" bIns="0" anchor="ctr" anchorCtr="1"/>
          <a:lstStyle/>
          <a:p>
            <a:pPr rtl="0">
              <a:defRPr sz="1400"/>
            </a:pPr>
            <a:r>
              <a:rPr lang="en-US" sz="1400" b="0" i="0" baseline="0">
                <a:effectLst/>
              </a:rPr>
              <a:t>Forecasted Differential PCR Savings per Year by Site ($k)</a:t>
            </a:r>
            <a:endParaRPr lang="en-US" sz="1400">
              <a:effectLst/>
            </a:endParaRPr>
          </a:p>
        </cx:rich>
      </cx:tx>
    </cx:title>
    <cx:plotArea>
      <cx:plotAreaRegion>
        <cx:plotSurface>
          <cx:spPr>
            <a:ln>
              <a:solidFill>
                <a:schemeClr val="tx1"/>
              </a:solidFill>
            </a:ln>
          </cx:spPr>
        </cx:plotSurface>
        <cx:series layoutId="waterfall" uniqueId="{BB95920C-D8D9-4D1E-BAC0-83262A245309}">
          <cx:spPr>
            <a:ln w="9525">
              <a:solidFill>
                <a:schemeClr val="tx1"/>
              </a:solidFill>
            </a:ln>
          </cx:spPr>
          <cx:dataPt idx="8">
            <cx:spPr>
              <a:solidFill>
                <a:srgbClr val="D3873F"/>
              </a:solidFill>
            </cx:spPr>
          </cx:dataPt>
          <cx:dataLabels pos="outEnd">
            <cx:visibility seriesName="0" categoryName="0" value="1"/>
          </cx:dataLabels>
          <cx:dataId val="0"/>
          <cx:layoutPr>
            <cx:subtotals>
              <cx:idx val="8"/>
            </cx:subtotals>
          </cx:layoutPr>
        </cx:series>
      </cx:plotAreaRegion>
      <cx:axis id="0">
        <cx:catScaling gapWidth="0.5"/>
        <cx:tickLabels/>
      </cx:axis>
      <cx:axis id="1">
        <cx:valScaling/>
        <cx:majorGridlines/>
        <cx:tickLabels/>
      </cx:axis>
    </cx:plotArea>
  </cx:chart>
  <cx:spPr>
    <a:ln>
      <a:solidFill>
        <a:schemeClr val="tx1"/>
      </a:solidFill>
    </a:ln>
  </cx:spPr>
  <cx:clrMapOvr bg1="lt1" tx1="dk1" bg2="lt2" tx2="dk2" accent1="accent1" accent2="accent2" accent3="accent3" accent4="accent4" accent5="accent5" accent6="accent6" hlink="hlink" folHlink="folHlink"/>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Sheet2!$A$3:$A$11</cx:f>
        <cx:lvl ptCount="9">
          <cx:pt idx="0">Bagdad</cx:pt>
          <cx:pt idx="1">Cerro Verde</cx:pt>
          <cx:pt idx="2">Chino</cx:pt>
          <cx:pt idx="3">El Abra</cx:pt>
          <cx:pt idx="4">Morenci</cx:pt>
          <cx:pt idx="5">Safford</cx:pt>
          <cx:pt idx="6">Sierrita</cx:pt>
          <cx:pt idx="7">Tyrone</cx:pt>
          <cx:pt idx="8">Total</cx:pt>
        </cx:lvl>
      </cx:strDim>
      <cx:numDim type="val">
        <cx:f>Sheet2!$C$3:$C$11</cx:f>
        <cx:lvl ptCount="9" formatCode="_(&quot;$&quot;* #,##0_);_(&quot;$&quot;* \(#,##0\);_(&quot;$&quot;* &quot;-&quot;??_);_(@_)">
          <cx:pt idx="0">194.8342839083335</cx:pt>
          <cx:pt idx="1">1848.0796307350015</cx:pt>
          <cx:pt idx="2">98.996625930555567</cx:pt>
          <cx:pt idx="3">373.45360154375015</cx:pt>
          <cx:pt idx="4">1952.8339973124992</cx:pt>
          <cx:pt idx="5">236.15114763333347</cx:pt>
          <cx:pt idx="6">196.65523763888888</cx:pt>
          <cx:pt idx="7">131.72690285000002</cx:pt>
          <cx:pt idx="8">5032.7314275523631</cx:pt>
        </cx:lvl>
      </cx:numDim>
    </cx:data>
  </cx:chartData>
  <cx:chart>
    <cx:title pos="t" align="ctr" overlay="0">
      <cx:tx>
        <cx:txData>
          <cx:v>Forecasted Final Drive PCR Savings per Year by Site ($k)</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Forecasted Final Drive PCR Savings per Year by Site ($k)</a:t>
          </a:r>
        </a:p>
      </cx:txPr>
    </cx:title>
    <cx:plotArea>
      <cx:plotAreaRegion>
        <cx:plotSurface>
          <cx:spPr>
            <a:ln>
              <a:solidFill>
                <a:schemeClr val="tx1"/>
              </a:solidFill>
            </a:ln>
          </cx:spPr>
        </cx:plotSurface>
        <cx:series layoutId="waterfall" uniqueId="{9E26874C-ED69-4D5A-ABEC-4A7DDAB06884}">
          <cx:spPr>
            <a:ln w="9525">
              <a:solidFill>
                <a:schemeClr val="tx1"/>
              </a:solidFill>
            </a:ln>
          </cx:spPr>
          <cx:dataPt idx="8">
            <cx:spPr>
              <a:solidFill>
                <a:srgbClr val="D3873F"/>
              </a:solidFill>
            </cx:spPr>
          </cx:dataPt>
          <cx:dataLabels pos="outEnd">
            <cx:visibility seriesName="0" categoryName="0" value="1"/>
          </cx:dataLabels>
          <cx:dataId val="0"/>
          <cx:layoutPr>
            <cx:subtotals>
              <cx:idx val="8"/>
            </cx:subtotals>
          </cx:layoutPr>
        </cx:series>
      </cx:plotAreaRegion>
      <cx:axis id="0">
        <cx:catScaling gapWidth="0.5"/>
        <cx:tickLabels/>
      </cx:axis>
      <cx:axis id="1">
        <cx:valScaling/>
        <cx:majorGridlines/>
        <cx:tickLabels/>
        <cx:txPr>
          <a:bodyPr spcFirstLastPara="1" vertOverflow="ellipsis" horzOverflow="overflow" wrap="square" lIns="0" tIns="0" rIns="0" bIns="0" anchor="ctr" anchorCtr="1"/>
          <a:lstStyle/>
          <a:p>
            <a:pPr algn="ctr" rtl="0">
              <a:defRPr/>
            </a:pPr>
            <a:endParaRPr lang="en-US" sz="900" b="0" i="0" u="none" strike="noStrike" baseline="0">
              <a:solidFill>
                <a:prstClr val="black">
                  <a:lumMod val="65000"/>
                  <a:lumOff val="35000"/>
                </a:prstClr>
              </a:solidFill>
              <a:latin typeface="Calibri" panose="020F0502020204030204"/>
            </a:endParaRPr>
          </a:p>
        </cx:txPr>
      </cx:axis>
    </cx:plotArea>
  </cx:chart>
  <cx:spPr>
    <a:ln>
      <a:solidFill>
        <a:schemeClr val="tx1"/>
      </a:solidFill>
    </a:ln>
  </cx:spPr>
  <cx:clrMapOvr bg1="lt1" tx1="dk1" bg2="lt2" tx2="dk2" accent1="accent1" accent2="accent2" accent3="accent3" accent4="accent4" accent5="accent5" accent6="accent6" hlink="hlink" folHlink="folHlink"/>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Sheet2!$A$15:$A$23</cx:f>
        <cx:lvl ptCount="9">
          <cx:pt idx="0">Bagdad</cx:pt>
          <cx:pt idx="1">Cerro Verde</cx:pt>
          <cx:pt idx="2">Chino</cx:pt>
          <cx:pt idx="3">El Abra</cx:pt>
          <cx:pt idx="4">Morenci</cx:pt>
          <cx:pt idx="5">Safford</cx:pt>
          <cx:pt idx="6">Sierrita</cx:pt>
          <cx:pt idx="7">Tyrone</cx:pt>
          <cx:pt idx="8">Total</cx:pt>
        </cx:lvl>
      </cx:strDim>
      <cx:numDim type="val">
        <cx:f>Sheet2!$C$15:$C$23</cx:f>
        <cx:lvl ptCount="9" formatCode="_(&quot;$&quot;* #,##0_);_(&quot;$&quot;* \(#,##0\);_(&quot;$&quot;* &quot;-&quot;??_);_(@_)">
          <cx:pt idx="0">64.100785649333389</cx:pt>
          <cx:pt idx="1">411.61094446116687</cx:pt>
          <cx:pt idx="2">48.855068303333347</cx:pt>
          <cx:pt idx="3">140.76095806208338</cx:pt>
          <cx:pt idx="4">1087.2830770323073</cx:pt>
          <cx:pt idx="5">77.694098757333407</cx:pt>
          <cx:pt idx="6">64.699882288888858</cx:pt>
          <cx:pt idx="7">43.338358087999993</cx:pt>
          <cx:pt idx="8">1938.3431726424465</cx:pt>
        </cx:lvl>
      </cx:numDim>
    </cx:data>
  </cx:chartData>
  <cx:chart>
    <cx:title pos="t" align="ctr" overlay="0">
      <cx:tx>
        <cx:rich>
          <a:bodyPr spcFirstLastPara="1" vertOverflow="ellipsis" horzOverflow="overflow" wrap="square" lIns="0" tIns="0" rIns="0" bIns="0" anchor="ctr" anchorCtr="1"/>
          <a:lstStyle/>
          <a:p>
            <a:pPr rtl="0">
              <a:defRPr>
                <a:latin typeface="+mn-lt"/>
              </a:defRPr>
            </a:pPr>
            <a:r>
              <a:rPr lang="en-US" sz="1400" b="0" i="0" baseline="0">
                <a:effectLst/>
                <a:latin typeface="+mn-lt"/>
              </a:rPr>
              <a:t>Forecasted Transmission PCR Savings per Year by Site ($k)</a:t>
            </a:r>
            <a:endParaRPr lang="en-US" sz="1400">
              <a:effectLst/>
              <a:latin typeface="+mn-lt"/>
            </a:endParaRPr>
          </a:p>
        </cx:rich>
      </cx:tx>
    </cx:title>
    <cx:plotArea>
      <cx:plotAreaRegion>
        <cx:plotSurface>
          <cx:spPr>
            <a:ln>
              <a:solidFill>
                <a:schemeClr val="tx1"/>
              </a:solidFill>
            </a:ln>
          </cx:spPr>
        </cx:plotSurface>
        <cx:series layoutId="waterfall" uniqueId="{F4647FB8-D43E-4CE4-8452-BA7F160CF60A}">
          <cx:spPr>
            <a:ln w="9525">
              <a:solidFill>
                <a:schemeClr val="tx1"/>
              </a:solidFill>
            </a:ln>
          </cx:spPr>
          <cx:dataPt idx="8">
            <cx:spPr>
              <a:solidFill>
                <a:srgbClr val="D3873F"/>
              </a:solidFill>
            </cx:spPr>
          </cx:dataPt>
          <cx:dataLabels pos="outEnd">
            <cx:visibility seriesName="0" categoryName="0" value="1"/>
          </cx:dataLabels>
          <cx:dataId val="0"/>
          <cx:layoutPr>
            <cx:subtotals>
              <cx:idx val="8"/>
            </cx:subtotals>
          </cx:layoutPr>
        </cx:series>
      </cx:plotAreaRegion>
      <cx:axis id="0">
        <cx:catScaling gapWidth="0.5"/>
        <cx:tickLabels/>
      </cx:axis>
      <cx:axis id="1">
        <cx:valScaling/>
        <cx:majorGridlines/>
        <cx:tickLabels/>
      </cx:axis>
    </cx:plotArea>
  </cx:chart>
  <cx:spPr>
    <a:ln>
      <a:solidFill>
        <a:schemeClr val="tx1"/>
      </a:solidFill>
    </a:ln>
  </cx:spPr>
  <cx:clrMapOvr bg1="lt1" tx1="dk1" bg2="lt2" tx2="dk2" accent1="accent1" accent2="accent2" accent3="accent3" accent4="accent4" accent5="accent5" accent6="accent6" hlink="hlink" folHlink="folHlink"/>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Sheet2!$A$39:$A$47</cx:f>
        <cx:lvl ptCount="9">
          <cx:pt idx="0">Bagdad</cx:pt>
          <cx:pt idx="1">Cerro Verde</cx:pt>
          <cx:pt idx="2">Chino</cx:pt>
          <cx:pt idx="3">El Abra</cx:pt>
          <cx:pt idx="4">Morenci</cx:pt>
          <cx:pt idx="5">Safford</cx:pt>
          <cx:pt idx="6">Sierrita</cx:pt>
          <cx:pt idx="7">Tyrone</cx:pt>
          <cx:pt idx="8">Total</cx:pt>
        </cx:lvl>
      </cx:strDim>
      <cx:numDim type="val">
        <cx:f>Sheet2!$C$39:$C$47</cx:f>
        <cx:lvl ptCount="9" formatCode="_(&quot;$&quot;* #,##0_);_(&quot;$&quot;* \(#,##0\);_(&quot;$&quot;* &quot;-&quot;??_);_(@_)">
          <cx:pt idx="0">15.23546366922665</cx:pt>
          <cx:pt idx="1">126.16044269800011</cx:pt>
          <cx:pt idx="2">12.482754017006664</cx:pt>
          <cx:pt idx="3">35.793674451990007</cx:pt>
          <cx:pt idx="4">479.7018778898838</cx:pt>
          <cx:pt idx="5">93.485744911440008</cx:pt>
          <cx:pt idx="6">6.6317007687666916</cx:pt>
          <cx:pt idx="7">2.8970587884599883</cx:pt>
          <cx:pt idx="8">772.3887171947739</cx:pt>
        </cx:lvl>
      </cx:numDim>
    </cx:data>
  </cx:chartData>
  <cx:chart>
    <cx:title pos="t" align="ctr" overlay="0">
      <cx:tx>
        <cx:txData>
          <cx:v>Forecasted Torque Converter Savings per Year by Site ($K)</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Forecasted Torque Converter Savings per Year by Site ($K)</a:t>
          </a:r>
        </a:p>
      </cx:txPr>
    </cx:title>
    <cx:plotArea>
      <cx:plotAreaRegion>
        <cx:plotSurface>
          <cx:spPr>
            <a:ln>
              <a:solidFill>
                <a:schemeClr val="tx1"/>
              </a:solidFill>
            </a:ln>
          </cx:spPr>
        </cx:plotSurface>
        <cx:series layoutId="waterfall" uniqueId="{F9F68699-38AB-4C9E-B890-21E0369EAAD4}">
          <cx:spPr>
            <a:ln w="9525">
              <a:solidFill>
                <a:schemeClr val="tx1"/>
              </a:solidFill>
            </a:ln>
          </cx:spPr>
          <cx:dataPt idx="8">
            <cx:spPr>
              <a:solidFill>
                <a:srgbClr val="D3873F"/>
              </a:solidFill>
            </cx:spPr>
          </cx:dataPt>
          <cx:dataLabels pos="outEnd">
            <cx:visibility seriesName="0" categoryName="0" value="1"/>
          </cx:dataLabels>
          <cx:dataId val="0"/>
          <cx:layoutPr>
            <cx:subtotals>
              <cx:idx val="8"/>
            </cx:subtotals>
          </cx:layoutPr>
        </cx:series>
      </cx:plotAreaRegion>
      <cx:axis id="0">
        <cx:catScaling gapWidth="0.5"/>
        <cx:tickLabels/>
      </cx:axis>
      <cx:axis id="1">
        <cx:valScaling/>
        <cx:majorGridlines/>
        <cx:tickLabels/>
      </cx:axis>
    </cx:plotArea>
  </cx:chart>
  <cx:spPr>
    <a:ln>
      <a:solidFill>
        <a:schemeClr val="tx1"/>
      </a:solidFill>
    </a:ln>
  </cx:spPr>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08A575-94EC-44E9-878A-C7E1B2228D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A6BCEA2-3C66-48AE-B2A9-ABC51FACA376}">
      <dgm:prSet phldrT="[Text]" custT="1"/>
      <dgm:spPr>
        <a:solidFill>
          <a:srgbClr val="BB5D00"/>
        </a:solidFill>
        <a:ln>
          <a:solidFill>
            <a:srgbClr val="BB5D00"/>
          </a:solidFill>
        </a:ln>
      </dgm:spPr>
      <dgm:t>
        <a:bodyPr/>
        <a:lstStyle/>
        <a:p>
          <a:pPr>
            <a:buClrTx/>
            <a:buSzTx/>
          </a:pPr>
          <a:r>
            <a:rPr lang="en-US" sz="2000" b="1">
              <a:solidFill>
                <a:schemeClr val="bg1"/>
              </a:solidFill>
              <a:latin typeface="Arial" panose="020B0604020202020204" pitchFamily="34" charset="0"/>
              <a:cs typeface="Arial" panose="020B0604020202020204" pitchFamily="34" charset="0"/>
            </a:rPr>
            <a:t>Objective 1: Reduce High Risk Exposure to our employees by extending component life.</a:t>
          </a:r>
          <a:endParaRPr lang="en-US" sz="2000">
            <a:latin typeface="Arial" panose="020B0604020202020204" pitchFamily="34" charset="0"/>
            <a:cs typeface="Arial" panose="020B0604020202020204" pitchFamily="34" charset="0"/>
          </a:endParaRPr>
        </a:p>
      </dgm:t>
    </dgm:pt>
    <dgm:pt modelId="{4FA66BB2-3FC5-467E-B0A3-8416ACE27552}" type="parTrans" cxnId="{D80A0D53-C38C-42D1-A52A-5BF53ACF9A7C}">
      <dgm:prSet/>
      <dgm:spPr/>
      <dgm:t>
        <a:bodyPr/>
        <a:lstStyle/>
        <a:p>
          <a:endParaRPr lang="en-US"/>
        </a:p>
      </dgm:t>
    </dgm:pt>
    <dgm:pt modelId="{4A1AAC40-340D-4F1D-A322-6C9F73DDEB50}" type="sibTrans" cxnId="{D80A0D53-C38C-42D1-A52A-5BF53ACF9A7C}">
      <dgm:prSet/>
      <dgm:spPr/>
      <dgm:t>
        <a:bodyPr/>
        <a:lstStyle/>
        <a:p>
          <a:endParaRPr lang="en-US"/>
        </a:p>
      </dgm:t>
    </dgm:pt>
    <dgm:pt modelId="{84DD1D57-5E69-469E-BA3A-56455A520968}">
      <dgm:prSet phldrT="[Text]"/>
      <dgm:spPr/>
      <dgm:t>
        <a:bodyPr/>
        <a:lstStyle/>
        <a:p>
          <a:pPr>
            <a:buFont typeface="+mj-lt"/>
            <a:buAutoNum type="arabicPeriod"/>
          </a:pPr>
          <a:r>
            <a:rPr lang="en-US" sz="1600">
              <a:latin typeface="Arial" panose="020B0604020202020204" pitchFamily="34" charset="0"/>
              <a:cs typeface="Arial" panose="020B0604020202020204" pitchFamily="34" charset="0"/>
            </a:rPr>
            <a:t>Reduce planned man hours required by December 31, 2020. </a:t>
          </a:r>
        </a:p>
      </dgm:t>
    </dgm:pt>
    <dgm:pt modelId="{4AF24975-D579-43DB-9D25-B85670DB46C8}" type="parTrans" cxnId="{67FF4B98-0DF8-40C5-998A-69BD4A30E66B}">
      <dgm:prSet/>
      <dgm:spPr/>
      <dgm:t>
        <a:bodyPr/>
        <a:lstStyle/>
        <a:p>
          <a:endParaRPr lang="en-US"/>
        </a:p>
      </dgm:t>
    </dgm:pt>
    <dgm:pt modelId="{7E1E2142-84D8-49CD-803A-C8E3479ADD5D}" type="sibTrans" cxnId="{67FF4B98-0DF8-40C5-998A-69BD4A30E66B}">
      <dgm:prSet/>
      <dgm:spPr/>
      <dgm:t>
        <a:bodyPr/>
        <a:lstStyle/>
        <a:p>
          <a:endParaRPr lang="en-US"/>
        </a:p>
      </dgm:t>
    </dgm:pt>
    <dgm:pt modelId="{202CD8F7-7073-4DFB-9A39-25886A79332C}">
      <dgm:prSet phldrT="[Text]" custT="1"/>
      <dgm:spPr>
        <a:solidFill>
          <a:srgbClr val="BB5D00"/>
        </a:solidFill>
        <a:ln>
          <a:solidFill>
            <a:srgbClr val="BB5D00"/>
          </a:solidFill>
        </a:ln>
      </dgm:spPr>
      <dgm:t>
        <a:bodyPr/>
        <a:lstStyle/>
        <a:p>
          <a:pPr>
            <a:buClrTx/>
            <a:buSzTx/>
          </a:pPr>
          <a:r>
            <a:rPr lang="en-GB" sz="2000" b="1">
              <a:solidFill>
                <a:schemeClr val="bg1"/>
              </a:solidFill>
              <a:latin typeface="Arial" panose="020B0604020202020204" pitchFamily="34" charset="0"/>
              <a:cs typeface="Arial" panose="020B0604020202020204" pitchFamily="34" charset="0"/>
            </a:rPr>
            <a:t>Objective 2: </a:t>
          </a:r>
          <a:r>
            <a:rPr lang="en-US" sz="2000" b="1">
              <a:solidFill>
                <a:schemeClr val="bg1"/>
              </a:solidFill>
              <a:latin typeface="Arial" panose="020B0604020202020204" pitchFamily="34" charset="0"/>
              <a:cs typeface="Arial" panose="020B0604020202020204" pitchFamily="34" charset="0"/>
            </a:rPr>
            <a:t>Develop metrics to maximize component life at the lowest cost. </a:t>
          </a:r>
          <a:endParaRPr lang="en-US" sz="2000">
            <a:latin typeface="Arial" panose="020B0604020202020204" pitchFamily="34" charset="0"/>
            <a:cs typeface="Arial" panose="020B0604020202020204" pitchFamily="34" charset="0"/>
          </a:endParaRPr>
        </a:p>
      </dgm:t>
    </dgm:pt>
    <dgm:pt modelId="{DD582936-7D9C-4C55-A179-9A0C46D349C3}" type="parTrans" cxnId="{59082C63-0FA3-44CA-8C81-C2FD72786E2F}">
      <dgm:prSet/>
      <dgm:spPr/>
      <dgm:t>
        <a:bodyPr/>
        <a:lstStyle/>
        <a:p>
          <a:endParaRPr lang="en-US"/>
        </a:p>
      </dgm:t>
    </dgm:pt>
    <dgm:pt modelId="{7040F209-75D2-49A2-8A55-EC43121AB3B8}" type="sibTrans" cxnId="{59082C63-0FA3-44CA-8C81-C2FD72786E2F}">
      <dgm:prSet/>
      <dgm:spPr/>
      <dgm:t>
        <a:bodyPr/>
        <a:lstStyle/>
        <a:p>
          <a:endParaRPr lang="en-US"/>
        </a:p>
      </dgm:t>
    </dgm:pt>
    <dgm:pt modelId="{2E3597FC-C965-487C-8D7E-EDA8A8200162}">
      <dgm:prSet phldrT="[Text]"/>
      <dgm:spPr/>
      <dgm:t>
        <a:bodyPr/>
        <a:lstStyle/>
        <a:p>
          <a:pPr>
            <a:buAutoNum type="arabicPeriod"/>
          </a:pPr>
          <a:r>
            <a:rPr lang="en-US" sz="1600">
              <a:latin typeface="Arial" panose="020B0604020202020204" pitchFamily="34" charset="0"/>
              <a:cs typeface="Arial" panose="020B0604020202020204" pitchFamily="34" charset="0"/>
            </a:rPr>
            <a:t>Define indicator and target value for Transmission life by November 30, 2020.</a:t>
          </a:r>
        </a:p>
      </dgm:t>
    </dgm:pt>
    <dgm:pt modelId="{7EE99011-BA63-46E3-8EF6-697AA297C341}" type="parTrans" cxnId="{0F23D7B9-7419-480C-95DE-E0E0EBC4FF7F}">
      <dgm:prSet/>
      <dgm:spPr/>
      <dgm:t>
        <a:bodyPr/>
        <a:lstStyle/>
        <a:p>
          <a:endParaRPr lang="en-US"/>
        </a:p>
      </dgm:t>
    </dgm:pt>
    <dgm:pt modelId="{1934DC86-D5ED-4527-9DF8-E0233B9F4E4C}" type="sibTrans" cxnId="{0F23D7B9-7419-480C-95DE-E0E0EBC4FF7F}">
      <dgm:prSet/>
      <dgm:spPr/>
      <dgm:t>
        <a:bodyPr/>
        <a:lstStyle/>
        <a:p>
          <a:endParaRPr lang="en-US"/>
        </a:p>
      </dgm:t>
    </dgm:pt>
    <dgm:pt modelId="{F567D0EE-7D9F-49E8-9E58-211D9D48B47B}">
      <dgm:prSet phldrT="[Text]" custT="1"/>
      <dgm:spPr>
        <a:solidFill>
          <a:srgbClr val="BB5D00"/>
        </a:solidFill>
        <a:ln>
          <a:solidFill>
            <a:srgbClr val="BB5D00"/>
          </a:solidFill>
        </a:ln>
      </dgm:spPr>
      <dgm:t>
        <a:bodyPr/>
        <a:lstStyle/>
        <a:p>
          <a:pPr>
            <a:buClrTx/>
            <a:buSzTx/>
          </a:pPr>
          <a:r>
            <a:rPr lang="en-US" sz="2000" b="1">
              <a:solidFill>
                <a:schemeClr val="bg1"/>
              </a:solidFill>
              <a:latin typeface="Arial" panose="020B0604020202020204" pitchFamily="34" charset="0"/>
              <a:cs typeface="Arial" panose="020B0604020202020204" pitchFamily="34" charset="0"/>
            </a:rPr>
            <a:t>Objective 3: Standardize component rebuilds performed by dealers.</a:t>
          </a:r>
          <a:endParaRPr lang="en-US" sz="2000">
            <a:latin typeface="Arial" panose="020B0604020202020204" pitchFamily="34" charset="0"/>
            <a:cs typeface="Arial" panose="020B0604020202020204" pitchFamily="34" charset="0"/>
          </a:endParaRPr>
        </a:p>
      </dgm:t>
    </dgm:pt>
    <dgm:pt modelId="{C57B7169-D3A3-4986-977A-3B77E694CA3A}" type="parTrans" cxnId="{29F1E80E-74CB-4130-A7B5-5AB29747DE28}">
      <dgm:prSet/>
      <dgm:spPr/>
      <dgm:t>
        <a:bodyPr/>
        <a:lstStyle/>
        <a:p>
          <a:endParaRPr lang="en-US"/>
        </a:p>
      </dgm:t>
    </dgm:pt>
    <dgm:pt modelId="{DD64359F-F7BE-4F4A-9BFA-873728ECA3E6}" type="sibTrans" cxnId="{29F1E80E-74CB-4130-A7B5-5AB29747DE28}">
      <dgm:prSet/>
      <dgm:spPr/>
      <dgm:t>
        <a:bodyPr/>
        <a:lstStyle/>
        <a:p>
          <a:endParaRPr lang="en-US"/>
        </a:p>
      </dgm:t>
    </dgm:pt>
    <dgm:pt modelId="{5CEE8BE2-D575-4103-A144-450896037CB6}">
      <dgm:prSet/>
      <dgm:spPr/>
      <dgm:t>
        <a:bodyPr/>
        <a:lstStyle/>
        <a:p>
          <a:pPr>
            <a:buFont typeface="+mj-lt"/>
            <a:buAutoNum type="arabicPeriod"/>
          </a:pPr>
          <a:r>
            <a:rPr lang="en-US" sz="1600">
              <a:latin typeface="Arial" panose="020B0604020202020204" pitchFamily="34" charset="0"/>
              <a:cs typeface="Arial" panose="020B0604020202020204" pitchFamily="34" charset="0"/>
            </a:rPr>
            <a:t>Establish best practices that will aid our current technicians by December 31, 2020.</a:t>
          </a:r>
        </a:p>
      </dgm:t>
    </dgm:pt>
    <dgm:pt modelId="{B717B0D7-C502-4075-986C-4667049E45F7}" type="parTrans" cxnId="{3B0DAD43-43E9-4C91-80FB-486B3A169ADD}">
      <dgm:prSet/>
      <dgm:spPr/>
      <dgm:t>
        <a:bodyPr/>
        <a:lstStyle/>
        <a:p>
          <a:endParaRPr lang="en-US"/>
        </a:p>
      </dgm:t>
    </dgm:pt>
    <dgm:pt modelId="{BB386AA6-182A-432E-9045-E499AE496C5F}" type="sibTrans" cxnId="{3B0DAD43-43E9-4C91-80FB-486B3A169ADD}">
      <dgm:prSet/>
      <dgm:spPr/>
      <dgm:t>
        <a:bodyPr/>
        <a:lstStyle/>
        <a:p>
          <a:endParaRPr lang="en-US"/>
        </a:p>
      </dgm:t>
    </dgm:pt>
    <dgm:pt modelId="{EF7FDE35-5A4F-4038-BAFA-334D94E79027}">
      <dgm:prSet/>
      <dgm:spPr/>
      <dgm:t>
        <a:bodyPr/>
        <a:lstStyle/>
        <a:p>
          <a:pPr>
            <a:buFont typeface="+mj-lt"/>
            <a:buAutoNum type="arabicPeriod"/>
          </a:pPr>
          <a:r>
            <a:rPr lang="en-US" sz="1600">
              <a:latin typeface="Arial" panose="020B0604020202020204" pitchFamily="34" charset="0"/>
              <a:cs typeface="Arial" panose="020B0604020202020204" pitchFamily="34" charset="0"/>
            </a:rPr>
            <a:t>Establish best practices in training future technicians by January 31, 2021. </a:t>
          </a:r>
        </a:p>
      </dgm:t>
    </dgm:pt>
    <dgm:pt modelId="{A568868D-7267-4A8F-8B95-E8B541348DA3}" type="parTrans" cxnId="{91838C3B-1187-4B46-87A4-01DA47BCF0F8}">
      <dgm:prSet/>
      <dgm:spPr/>
      <dgm:t>
        <a:bodyPr/>
        <a:lstStyle/>
        <a:p>
          <a:endParaRPr lang="en-US"/>
        </a:p>
      </dgm:t>
    </dgm:pt>
    <dgm:pt modelId="{85E94554-CE9E-4147-B53D-18FE061202F5}" type="sibTrans" cxnId="{91838C3B-1187-4B46-87A4-01DA47BCF0F8}">
      <dgm:prSet/>
      <dgm:spPr/>
      <dgm:t>
        <a:bodyPr/>
        <a:lstStyle/>
        <a:p>
          <a:endParaRPr lang="en-US"/>
        </a:p>
      </dgm:t>
    </dgm:pt>
    <dgm:pt modelId="{421E2676-2B13-4333-B5EB-F4312875459B}">
      <dgm:prSet/>
      <dgm:spPr/>
      <dgm:t>
        <a:bodyPr/>
        <a:lstStyle/>
        <a:p>
          <a:pPr>
            <a:buFont typeface="+mj-lt"/>
            <a:buAutoNum type="arabicPeriod"/>
          </a:pPr>
          <a:r>
            <a:rPr lang="en-US" sz="1600">
              <a:latin typeface="Arial" panose="020B0604020202020204" pitchFamily="34" charset="0"/>
              <a:cs typeface="Arial" panose="020B0604020202020204" pitchFamily="34" charset="0"/>
            </a:rPr>
            <a:t>Define indicator and target value for Torque Converter by November 30, 2020.</a:t>
          </a:r>
        </a:p>
      </dgm:t>
    </dgm:pt>
    <dgm:pt modelId="{2A72DE2B-DE7E-4DD0-AF84-D254BD2C5748}" type="parTrans" cxnId="{C03B8918-BEA3-42AC-8EEA-F401585C8A86}">
      <dgm:prSet/>
      <dgm:spPr/>
      <dgm:t>
        <a:bodyPr/>
        <a:lstStyle/>
        <a:p>
          <a:endParaRPr lang="en-US"/>
        </a:p>
      </dgm:t>
    </dgm:pt>
    <dgm:pt modelId="{A3F4E565-D5C9-47C7-A074-6AC2E694BF50}" type="sibTrans" cxnId="{C03B8918-BEA3-42AC-8EEA-F401585C8A86}">
      <dgm:prSet/>
      <dgm:spPr/>
      <dgm:t>
        <a:bodyPr/>
        <a:lstStyle/>
        <a:p>
          <a:endParaRPr lang="en-US"/>
        </a:p>
      </dgm:t>
    </dgm:pt>
    <dgm:pt modelId="{ABD3D4ED-C061-43DE-85FB-BDA55009C893}">
      <dgm:prSet/>
      <dgm:spPr/>
      <dgm:t>
        <a:bodyPr/>
        <a:lstStyle/>
        <a:p>
          <a:pPr>
            <a:buFont typeface="+mj-lt"/>
            <a:buAutoNum type="arabicPeriod"/>
          </a:pPr>
          <a:r>
            <a:rPr lang="en-US" sz="1600">
              <a:latin typeface="Arial" panose="020B0604020202020204" pitchFamily="34" charset="0"/>
              <a:cs typeface="Arial" panose="020B0604020202020204" pitchFamily="34" charset="0"/>
            </a:rPr>
            <a:t>Define indicator and target value for Final Drives/Differentials by November 30, 2020.</a:t>
          </a:r>
        </a:p>
      </dgm:t>
    </dgm:pt>
    <dgm:pt modelId="{B7DFD12E-FDDC-45B9-84EC-248FB791490A}" type="parTrans" cxnId="{2B475A98-CB61-47DF-B61D-DABFF3C7F1E7}">
      <dgm:prSet/>
      <dgm:spPr/>
      <dgm:t>
        <a:bodyPr/>
        <a:lstStyle/>
        <a:p>
          <a:endParaRPr lang="en-US"/>
        </a:p>
      </dgm:t>
    </dgm:pt>
    <dgm:pt modelId="{DF7F0D61-39AD-4618-9AD9-6B575D0D62CC}" type="sibTrans" cxnId="{2B475A98-CB61-47DF-B61D-DABFF3C7F1E7}">
      <dgm:prSet/>
      <dgm:spPr/>
      <dgm:t>
        <a:bodyPr/>
        <a:lstStyle/>
        <a:p>
          <a:endParaRPr lang="en-US"/>
        </a:p>
      </dgm:t>
    </dgm:pt>
    <dgm:pt modelId="{0E5412B5-0C5D-410D-B119-277BC6CF96FE}">
      <dgm:prSet phldrT="[Text]"/>
      <dgm:spPr/>
      <dgm:t>
        <a:bodyPr/>
        <a:lstStyle/>
        <a:p>
          <a:pPr>
            <a:buFont typeface="+mj-lt"/>
            <a:buAutoNum type="arabicPeriod"/>
          </a:pPr>
          <a:r>
            <a:rPr lang="en-US" sz="1600">
              <a:latin typeface="Arial" panose="020B0604020202020204" pitchFamily="34" charset="0"/>
              <a:cs typeface="Arial" panose="020B0604020202020204" pitchFamily="34" charset="0"/>
            </a:rPr>
            <a:t>Review and refine reusability guidelines and customer guidelines for rebuilds by November 30, 2020.</a:t>
          </a:r>
        </a:p>
      </dgm:t>
    </dgm:pt>
    <dgm:pt modelId="{AA98FE2F-AE8B-4441-A978-0B06F81F6A1A}" type="parTrans" cxnId="{592778B5-FC04-43B4-9E3A-E4CB3ECFBAB1}">
      <dgm:prSet/>
      <dgm:spPr/>
      <dgm:t>
        <a:bodyPr/>
        <a:lstStyle/>
        <a:p>
          <a:endParaRPr lang="en-US"/>
        </a:p>
      </dgm:t>
    </dgm:pt>
    <dgm:pt modelId="{3B96632E-5D15-498E-BACC-1F462D147FC5}" type="sibTrans" cxnId="{592778B5-FC04-43B4-9E3A-E4CB3ECFBAB1}">
      <dgm:prSet/>
      <dgm:spPr/>
      <dgm:t>
        <a:bodyPr/>
        <a:lstStyle/>
        <a:p>
          <a:endParaRPr lang="en-US"/>
        </a:p>
      </dgm:t>
    </dgm:pt>
    <dgm:pt modelId="{00A38E5D-3BA7-40A6-AA51-0069400A1EB8}">
      <dgm:prSet/>
      <dgm:spPr/>
      <dgm:t>
        <a:bodyPr/>
        <a:lstStyle/>
        <a:p>
          <a:pPr>
            <a:buClrTx/>
            <a:buSzTx/>
            <a:buFont typeface="+mj-lt"/>
            <a:buAutoNum type="arabicPeriod"/>
          </a:pPr>
          <a:r>
            <a:rPr lang="en-US" sz="1600">
              <a:latin typeface="Arial" panose="020B0604020202020204" pitchFamily="34" charset="0"/>
              <a:cs typeface="Arial" panose="020B0604020202020204" pitchFamily="34" charset="0"/>
            </a:rPr>
            <a:t>Define life of hard parts by November 30, 2020.</a:t>
          </a:r>
        </a:p>
      </dgm:t>
    </dgm:pt>
    <dgm:pt modelId="{0580F771-2C21-4A08-8E39-B8FA141C38F9}" type="parTrans" cxnId="{311E38EB-FC0A-4F83-B830-BF400A81D723}">
      <dgm:prSet/>
      <dgm:spPr/>
      <dgm:t>
        <a:bodyPr/>
        <a:lstStyle/>
        <a:p>
          <a:endParaRPr lang="en-US"/>
        </a:p>
      </dgm:t>
    </dgm:pt>
    <dgm:pt modelId="{4F82A65E-8F17-4C0C-A8F1-75253404AADC}" type="sibTrans" cxnId="{311E38EB-FC0A-4F83-B830-BF400A81D723}">
      <dgm:prSet/>
      <dgm:spPr/>
      <dgm:t>
        <a:bodyPr/>
        <a:lstStyle/>
        <a:p>
          <a:endParaRPr lang="en-US"/>
        </a:p>
      </dgm:t>
    </dgm:pt>
    <dgm:pt modelId="{F313BEF5-47EC-4F08-BB0C-0BAA6B71E83D}">
      <dgm:prSet phldrT="[Text]" custT="1"/>
      <dgm:spPr/>
      <dgm:t>
        <a:bodyPr/>
        <a:lstStyle/>
        <a:p>
          <a:pPr>
            <a:buFont typeface="+mj-lt"/>
            <a:buNone/>
          </a:pPr>
          <a:r>
            <a:rPr lang="en-US" sz="1400" b="1">
              <a:solidFill>
                <a:srgbClr val="8D6A4E"/>
              </a:solidFill>
              <a:latin typeface="Arial" panose="020B0604020202020204" pitchFamily="34" charset="0"/>
              <a:cs typeface="Arial" panose="020B0604020202020204" pitchFamily="34" charset="0"/>
            </a:rPr>
            <a:t>Key Results</a:t>
          </a:r>
        </a:p>
      </dgm:t>
    </dgm:pt>
    <dgm:pt modelId="{D3C728A7-5BF0-4E6C-9021-B17CE6CCAE2A}" type="parTrans" cxnId="{45854E79-EC95-4EB5-BD6E-5509685BD103}">
      <dgm:prSet/>
      <dgm:spPr/>
      <dgm:t>
        <a:bodyPr/>
        <a:lstStyle/>
        <a:p>
          <a:endParaRPr lang="en-US"/>
        </a:p>
      </dgm:t>
    </dgm:pt>
    <dgm:pt modelId="{CECBA08B-4BFC-4159-BCD1-5A153B7F9FDC}" type="sibTrans" cxnId="{45854E79-EC95-4EB5-BD6E-5509685BD103}">
      <dgm:prSet/>
      <dgm:spPr/>
      <dgm:t>
        <a:bodyPr/>
        <a:lstStyle/>
        <a:p>
          <a:endParaRPr lang="en-US"/>
        </a:p>
      </dgm:t>
    </dgm:pt>
    <dgm:pt modelId="{3108C5E2-1C76-47EB-80F6-E7507052A556}">
      <dgm:prSet phldrT="[Text]" custT="1"/>
      <dgm:spPr/>
      <dgm:t>
        <a:bodyPr/>
        <a:lstStyle/>
        <a:p>
          <a:pPr>
            <a:buNone/>
          </a:pPr>
          <a:r>
            <a:rPr lang="en-US" sz="1400" b="1">
              <a:solidFill>
                <a:srgbClr val="8D6A4E"/>
              </a:solidFill>
              <a:latin typeface="Arial" panose="020B0604020202020204" pitchFamily="34" charset="0"/>
              <a:cs typeface="Arial" panose="020B0604020202020204" pitchFamily="34" charset="0"/>
            </a:rPr>
            <a:t>Key Results</a:t>
          </a:r>
        </a:p>
      </dgm:t>
    </dgm:pt>
    <dgm:pt modelId="{43F844F8-6521-4B96-A503-9261F5100725}" type="parTrans" cxnId="{FFFAF3D4-5046-43E2-8CBB-709EC16DF34F}">
      <dgm:prSet/>
      <dgm:spPr/>
      <dgm:t>
        <a:bodyPr/>
        <a:lstStyle/>
        <a:p>
          <a:endParaRPr lang="en-US"/>
        </a:p>
      </dgm:t>
    </dgm:pt>
    <dgm:pt modelId="{936249BD-AC3D-47C0-899D-3338C6AC6C45}" type="sibTrans" cxnId="{FFFAF3D4-5046-43E2-8CBB-709EC16DF34F}">
      <dgm:prSet/>
      <dgm:spPr/>
      <dgm:t>
        <a:bodyPr/>
        <a:lstStyle/>
        <a:p>
          <a:endParaRPr lang="en-US"/>
        </a:p>
      </dgm:t>
    </dgm:pt>
    <dgm:pt modelId="{F02FFB12-5B61-4166-82A5-07B023EA62CF}">
      <dgm:prSet phldrT="[Text]" custT="1"/>
      <dgm:spPr/>
      <dgm:t>
        <a:bodyPr/>
        <a:lstStyle/>
        <a:p>
          <a:pPr>
            <a:buFont typeface="+mj-lt"/>
            <a:buNone/>
          </a:pPr>
          <a:r>
            <a:rPr lang="en-US" sz="1400" b="1">
              <a:solidFill>
                <a:srgbClr val="8D6A4E"/>
              </a:solidFill>
              <a:latin typeface="Arial" panose="020B0604020202020204" pitchFamily="34" charset="0"/>
              <a:cs typeface="Arial" panose="020B0604020202020204" pitchFamily="34" charset="0"/>
            </a:rPr>
            <a:t>Key Results</a:t>
          </a:r>
        </a:p>
      </dgm:t>
    </dgm:pt>
    <dgm:pt modelId="{47DFBDF3-00A7-45BD-9995-2BC4CB9F2D12}" type="parTrans" cxnId="{CF9C5A30-6F0A-49BD-9CC5-2CC58105D5EF}">
      <dgm:prSet/>
      <dgm:spPr/>
      <dgm:t>
        <a:bodyPr/>
        <a:lstStyle/>
        <a:p>
          <a:endParaRPr lang="en-US"/>
        </a:p>
      </dgm:t>
    </dgm:pt>
    <dgm:pt modelId="{AC175998-4754-49F1-95C7-823BFA5E65D0}" type="sibTrans" cxnId="{CF9C5A30-6F0A-49BD-9CC5-2CC58105D5EF}">
      <dgm:prSet/>
      <dgm:spPr/>
      <dgm:t>
        <a:bodyPr/>
        <a:lstStyle/>
        <a:p>
          <a:endParaRPr lang="en-US"/>
        </a:p>
      </dgm:t>
    </dgm:pt>
    <dgm:pt modelId="{9A24C5BF-A519-488B-90BC-12A46F3DF61B}" type="pres">
      <dgm:prSet presAssocID="{0308A575-94EC-44E9-878A-C7E1B2228DCA}" presName="linear" presStyleCnt="0">
        <dgm:presLayoutVars>
          <dgm:animLvl val="lvl"/>
          <dgm:resizeHandles val="exact"/>
        </dgm:presLayoutVars>
      </dgm:prSet>
      <dgm:spPr/>
    </dgm:pt>
    <dgm:pt modelId="{43626E33-03D0-44A6-8203-C0FC5803A5E3}" type="pres">
      <dgm:prSet presAssocID="{8A6BCEA2-3C66-48AE-B2A9-ABC51FACA376}" presName="parentText" presStyleLbl="node1" presStyleIdx="0" presStyleCnt="3" custScaleY="58297" custLinFactNeighborX="414" custLinFactNeighborY="-24400">
        <dgm:presLayoutVars>
          <dgm:chMax val="0"/>
          <dgm:bulletEnabled val="1"/>
        </dgm:presLayoutVars>
      </dgm:prSet>
      <dgm:spPr/>
    </dgm:pt>
    <dgm:pt modelId="{785A2A67-A063-4A27-9D78-91ABAB8A04F6}" type="pres">
      <dgm:prSet presAssocID="{8A6BCEA2-3C66-48AE-B2A9-ABC51FACA376}" presName="childText" presStyleLbl="revTx" presStyleIdx="0" presStyleCnt="3" custLinFactNeighborY="-8823">
        <dgm:presLayoutVars>
          <dgm:bulletEnabled val="1"/>
        </dgm:presLayoutVars>
      </dgm:prSet>
      <dgm:spPr/>
    </dgm:pt>
    <dgm:pt modelId="{5F3E2252-00B8-4E42-AD25-4D3FA55B2BFE}" type="pres">
      <dgm:prSet presAssocID="{202CD8F7-7073-4DFB-9A39-25886A79332C}" presName="parentText" presStyleLbl="node1" presStyleIdx="1" presStyleCnt="3" custScaleY="58297" custLinFactNeighborY="-4740">
        <dgm:presLayoutVars>
          <dgm:chMax val="0"/>
          <dgm:bulletEnabled val="1"/>
        </dgm:presLayoutVars>
      </dgm:prSet>
      <dgm:spPr/>
    </dgm:pt>
    <dgm:pt modelId="{95D967A6-910F-445D-96A6-B973C793C34D}" type="pres">
      <dgm:prSet presAssocID="{202CD8F7-7073-4DFB-9A39-25886A79332C}" presName="childText" presStyleLbl="revTx" presStyleIdx="1" presStyleCnt="3" custLinFactNeighborY="2517">
        <dgm:presLayoutVars>
          <dgm:bulletEnabled val="1"/>
        </dgm:presLayoutVars>
      </dgm:prSet>
      <dgm:spPr/>
    </dgm:pt>
    <dgm:pt modelId="{05DD1956-1347-4858-B694-632FBD053342}" type="pres">
      <dgm:prSet presAssocID="{F567D0EE-7D9F-49E8-9E58-211D9D48B47B}" presName="parentText" presStyleLbl="node1" presStyleIdx="2" presStyleCnt="3" custScaleY="58297" custLinFactNeighborY="7479">
        <dgm:presLayoutVars>
          <dgm:chMax val="0"/>
          <dgm:bulletEnabled val="1"/>
        </dgm:presLayoutVars>
      </dgm:prSet>
      <dgm:spPr/>
    </dgm:pt>
    <dgm:pt modelId="{A7D4985A-ECEA-4BFB-9A43-94834F2311D1}" type="pres">
      <dgm:prSet presAssocID="{F567D0EE-7D9F-49E8-9E58-211D9D48B47B}" presName="childText" presStyleLbl="revTx" presStyleIdx="2" presStyleCnt="3" custLinFactNeighborY="13076">
        <dgm:presLayoutVars>
          <dgm:bulletEnabled val="1"/>
        </dgm:presLayoutVars>
      </dgm:prSet>
      <dgm:spPr/>
    </dgm:pt>
  </dgm:ptLst>
  <dgm:cxnLst>
    <dgm:cxn modelId="{29F1E80E-74CB-4130-A7B5-5AB29747DE28}" srcId="{0308A575-94EC-44E9-878A-C7E1B2228DCA}" destId="{F567D0EE-7D9F-49E8-9E58-211D9D48B47B}" srcOrd="2" destOrd="0" parTransId="{C57B7169-D3A3-4986-977A-3B77E694CA3A}" sibTransId="{DD64359F-F7BE-4F4A-9BFA-873728ECA3E6}"/>
    <dgm:cxn modelId="{74F2EF16-DB4A-430F-AD32-D9E704027AD2}" type="presOf" srcId="{3108C5E2-1C76-47EB-80F6-E7507052A556}" destId="{95D967A6-910F-445D-96A6-B973C793C34D}" srcOrd="0" destOrd="0" presId="urn:microsoft.com/office/officeart/2005/8/layout/vList2"/>
    <dgm:cxn modelId="{C03B8918-BEA3-42AC-8EEA-F401585C8A86}" srcId="{202CD8F7-7073-4DFB-9A39-25886A79332C}" destId="{421E2676-2B13-4333-B5EB-F4312875459B}" srcOrd="2" destOrd="0" parTransId="{2A72DE2B-DE7E-4DD0-AF84-D254BD2C5748}" sibTransId="{A3F4E565-D5C9-47C7-A074-6AC2E694BF50}"/>
    <dgm:cxn modelId="{CF9C5A30-6F0A-49BD-9CC5-2CC58105D5EF}" srcId="{F567D0EE-7D9F-49E8-9E58-211D9D48B47B}" destId="{F02FFB12-5B61-4166-82A5-07B023EA62CF}" srcOrd="0" destOrd="0" parTransId="{47DFBDF3-00A7-45BD-9995-2BC4CB9F2D12}" sibTransId="{AC175998-4754-49F1-95C7-823BFA5E65D0}"/>
    <dgm:cxn modelId="{91838C3B-1187-4B46-87A4-01DA47BCF0F8}" srcId="{8A6BCEA2-3C66-48AE-B2A9-ABC51FACA376}" destId="{EF7FDE35-5A4F-4038-BAFA-334D94E79027}" srcOrd="3" destOrd="0" parTransId="{A568868D-7267-4A8F-8B95-E8B541348DA3}" sibTransId="{85E94554-CE9E-4147-B53D-18FE061202F5}"/>
    <dgm:cxn modelId="{43EE0B40-63FC-4F3F-B0D8-2FBD8A6ABA65}" type="presOf" srcId="{ABD3D4ED-C061-43DE-85FB-BDA55009C893}" destId="{95D967A6-910F-445D-96A6-B973C793C34D}" srcOrd="0" destOrd="3" presId="urn:microsoft.com/office/officeart/2005/8/layout/vList2"/>
    <dgm:cxn modelId="{6E5E1562-6909-4FE5-9672-B2321B3C2A60}" type="presOf" srcId="{5CEE8BE2-D575-4103-A144-450896037CB6}" destId="{785A2A67-A063-4A27-9D78-91ABAB8A04F6}" srcOrd="0" destOrd="2" presId="urn:microsoft.com/office/officeart/2005/8/layout/vList2"/>
    <dgm:cxn modelId="{59082C63-0FA3-44CA-8C81-C2FD72786E2F}" srcId="{0308A575-94EC-44E9-878A-C7E1B2228DCA}" destId="{202CD8F7-7073-4DFB-9A39-25886A79332C}" srcOrd="1" destOrd="0" parTransId="{DD582936-7D9C-4C55-A179-9A0C46D349C3}" sibTransId="{7040F209-75D2-49A2-8A55-EC43121AB3B8}"/>
    <dgm:cxn modelId="{3B0DAD43-43E9-4C91-80FB-486B3A169ADD}" srcId="{8A6BCEA2-3C66-48AE-B2A9-ABC51FACA376}" destId="{5CEE8BE2-D575-4103-A144-450896037CB6}" srcOrd="2" destOrd="0" parTransId="{B717B0D7-C502-4075-986C-4667049E45F7}" sibTransId="{BB386AA6-182A-432E-9045-E499AE496C5F}"/>
    <dgm:cxn modelId="{D80A0D53-C38C-42D1-A52A-5BF53ACF9A7C}" srcId="{0308A575-94EC-44E9-878A-C7E1B2228DCA}" destId="{8A6BCEA2-3C66-48AE-B2A9-ABC51FACA376}" srcOrd="0" destOrd="0" parTransId="{4FA66BB2-3FC5-467E-B0A3-8416ACE27552}" sibTransId="{4A1AAC40-340D-4F1D-A322-6C9F73DDEB50}"/>
    <dgm:cxn modelId="{45854E79-EC95-4EB5-BD6E-5509685BD103}" srcId="{8A6BCEA2-3C66-48AE-B2A9-ABC51FACA376}" destId="{F313BEF5-47EC-4F08-BB0C-0BAA6B71E83D}" srcOrd="0" destOrd="0" parTransId="{D3C728A7-5BF0-4E6C-9021-B17CE6CCAE2A}" sibTransId="{CECBA08B-4BFC-4159-BCD1-5A153B7F9FDC}"/>
    <dgm:cxn modelId="{ED3B027A-A8CF-4D40-BAC2-80A2F8DE0988}" type="presOf" srcId="{0E5412B5-0C5D-410D-B119-277BC6CF96FE}" destId="{A7D4985A-ECEA-4BFB-9A43-94834F2311D1}" srcOrd="0" destOrd="1" presId="urn:microsoft.com/office/officeart/2005/8/layout/vList2"/>
    <dgm:cxn modelId="{C0CD5A82-E9FB-42E8-AED9-EC5D61750788}" type="presOf" srcId="{F567D0EE-7D9F-49E8-9E58-211D9D48B47B}" destId="{05DD1956-1347-4858-B694-632FBD053342}" srcOrd="0" destOrd="0" presId="urn:microsoft.com/office/officeart/2005/8/layout/vList2"/>
    <dgm:cxn modelId="{CE56B88C-15AC-43AB-924F-94493B69B3A9}" type="presOf" srcId="{00A38E5D-3BA7-40A6-AA51-0069400A1EB8}" destId="{A7D4985A-ECEA-4BFB-9A43-94834F2311D1}" srcOrd="0" destOrd="2" presId="urn:microsoft.com/office/officeart/2005/8/layout/vList2"/>
    <dgm:cxn modelId="{80CCD195-66CF-4CC0-978B-9FC26CFE28D6}" type="presOf" srcId="{F02FFB12-5B61-4166-82A5-07B023EA62CF}" destId="{A7D4985A-ECEA-4BFB-9A43-94834F2311D1}" srcOrd="0" destOrd="0" presId="urn:microsoft.com/office/officeart/2005/8/layout/vList2"/>
    <dgm:cxn modelId="{67FF4B98-0DF8-40C5-998A-69BD4A30E66B}" srcId="{8A6BCEA2-3C66-48AE-B2A9-ABC51FACA376}" destId="{84DD1D57-5E69-469E-BA3A-56455A520968}" srcOrd="1" destOrd="0" parTransId="{4AF24975-D579-43DB-9D25-B85670DB46C8}" sibTransId="{7E1E2142-84D8-49CD-803A-C8E3479ADD5D}"/>
    <dgm:cxn modelId="{2B475A98-CB61-47DF-B61D-DABFF3C7F1E7}" srcId="{202CD8F7-7073-4DFB-9A39-25886A79332C}" destId="{ABD3D4ED-C061-43DE-85FB-BDA55009C893}" srcOrd="3" destOrd="0" parTransId="{B7DFD12E-FDDC-45B9-84EC-248FB791490A}" sibTransId="{DF7F0D61-39AD-4618-9AD9-6B575D0D62CC}"/>
    <dgm:cxn modelId="{059F749D-8667-4A80-9A4E-CCC484E562F2}" type="presOf" srcId="{0308A575-94EC-44E9-878A-C7E1B2228DCA}" destId="{9A24C5BF-A519-488B-90BC-12A46F3DF61B}" srcOrd="0" destOrd="0" presId="urn:microsoft.com/office/officeart/2005/8/layout/vList2"/>
    <dgm:cxn modelId="{287CFAA0-ED0B-4109-9FCA-D67DF557F779}" type="presOf" srcId="{202CD8F7-7073-4DFB-9A39-25886A79332C}" destId="{5F3E2252-00B8-4E42-AD25-4D3FA55B2BFE}" srcOrd="0" destOrd="0" presId="urn:microsoft.com/office/officeart/2005/8/layout/vList2"/>
    <dgm:cxn modelId="{EB12AEA3-ACA7-483D-98E0-E4D4349F886F}" type="presOf" srcId="{2E3597FC-C965-487C-8D7E-EDA8A8200162}" destId="{95D967A6-910F-445D-96A6-B973C793C34D}" srcOrd="0" destOrd="1" presId="urn:microsoft.com/office/officeart/2005/8/layout/vList2"/>
    <dgm:cxn modelId="{AC6FE0A7-41A5-4EF8-BC38-9D6F1F506710}" type="presOf" srcId="{F313BEF5-47EC-4F08-BB0C-0BAA6B71E83D}" destId="{785A2A67-A063-4A27-9D78-91ABAB8A04F6}" srcOrd="0" destOrd="0" presId="urn:microsoft.com/office/officeart/2005/8/layout/vList2"/>
    <dgm:cxn modelId="{592778B5-FC04-43B4-9E3A-E4CB3ECFBAB1}" srcId="{F567D0EE-7D9F-49E8-9E58-211D9D48B47B}" destId="{0E5412B5-0C5D-410D-B119-277BC6CF96FE}" srcOrd="1" destOrd="0" parTransId="{AA98FE2F-AE8B-4441-A978-0B06F81F6A1A}" sibTransId="{3B96632E-5D15-498E-BACC-1F462D147FC5}"/>
    <dgm:cxn modelId="{DD7693B8-8865-4CD6-AF11-56185D30E087}" type="presOf" srcId="{84DD1D57-5E69-469E-BA3A-56455A520968}" destId="{785A2A67-A063-4A27-9D78-91ABAB8A04F6}" srcOrd="0" destOrd="1" presId="urn:microsoft.com/office/officeart/2005/8/layout/vList2"/>
    <dgm:cxn modelId="{0F23D7B9-7419-480C-95DE-E0E0EBC4FF7F}" srcId="{202CD8F7-7073-4DFB-9A39-25886A79332C}" destId="{2E3597FC-C965-487C-8D7E-EDA8A8200162}" srcOrd="1" destOrd="0" parTransId="{7EE99011-BA63-46E3-8EF6-697AA297C341}" sibTransId="{1934DC86-D5ED-4527-9DF8-E0233B9F4E4C}"/>
    <dgm:cxn modelId="{762B53C1-BD23-4F3C-A7ED-BA5C7FE5834D}" type="presOf" srcId="{421E2676-2B13-4333-B5EB-F4312875459B}" destId="{95D967A6-910F-445D-96A6-B973C793C34D}" srcOrd="0" destOrd="2" presId="urn:microsoft.com/office/officeart/2005/8/layout/vList2"/>
    <dgm:cxn modelId="{FFFAF3D4-5046-43E2-8CBB-709EC16DF34F}" srcId="{202CD8F7-7073-4DFB-9A39-25886A79332C}" destId="{3108C5E2-1C76-47EB-80F6-E7507052A556}" srcOrd="0" destOrd="0" parTransId="{43F844F8-6521-4B96-A503-9261F5100725}" sibTransId="{936249BD-AC3D-47C0-899D-3338C6AC6C45}"/>
    <dgm:cxn modelId="{311E38EB-FC0A-4F83-B830-BF400A81D723}" srcId="{F567D0EE-7D9F-49E8-9E58-211D9D48B47B}" destId="{00A38E5D-3BA7-40A6-AA51-0069400A1EB8}" srcOrd="2" destOrd="0" parTransId="{0580F771-2C21-4A08-8E39-B8FA141C38F9}" sibTransId="{4F82A65E-8F17-4C0C-A8F1-75253404AADC}"/>
    <dgm:cxn modelId="{94B966EC-9797-4B81-8B57-4B297F1CA4C7}" type="presOf" srcId="{8A6BCEA2-3C66-48AE-B2A9-ABC51FACA376}" destId="{43626E33-03D0-44A6-8203-C0FC5803A5E3}" srcOrd="0" destOrd="0" presId="urn:microsoft.com/office/officeart/2005/8/layout/vList2"/>
    <dgm:cxn modelId="{0685C0EE-3D91-45BA-9484-8A2B395C695A}" type="presOf" srcId="{EF7FDE35-5A4F-4038-BAFA-334D94E79027}" destId="{785A2A67-A063-4A27-9D78-91ABAB8A04F6}" srcOrd="0" destOrd="3" presId="urn:microsoft.com/office/officeart/2005/8/layout/vList2"/>
    <dgm:cxn modelId="{4B54FE26-0D70-428D-B45D-8DBDF2A2977D}" type="presParOf" srcId="{9A24C5BF-A519-488B-90BC-12A46F3DF61B}" destId="{43626E33-03D0-44A6-8203-C0FC5803A5E3}" srcOrd="0" destOrd="0" presId="urn:microsoft.com/office/officeart/2005/8/layout/vList2"/>
    <dgm:cxn modelId="{6D3BE89F-ED33-4715-B660-267FDED5252F}" type="presParOf" srcId="{9A24C5BF-A519-488B-90BC-12A46F3DF61B}" destId="{785A2A67-A063-4A27-9D78-91ABAB8A04F6}" srcOrd="1" destOrd="0" presId="urn:microsoft.com/office/officeart/2005/8/layout/vList2"/>
    <dgm:cxn modelId="{ADF5D16B-7B9D-47E3-9246-0DC2A71548FC}" type="presParOf" srcId="{9A24C5BF-A519-488B-90BC-12A46F3DF61B}" destId="{5F3E2252-00B8-4E42-AD25-4D3FA55B2BFE}" srcOrd="2" destOrd="0" presId="urn:microsoft.com/office/officeart/2005/8/layout/vList2"/>
    <dgm:cxn modelId="{75E54548-5EC2-47DC-8971-9F56CB3216AB}" type="presParOf" srcId="{9A24C5BF-A519-488B-90BC-12A46F3DF61B}" destId="{95D967A6-910F-445D-96A6-B973C793C34D}" srcOrd="3" destOrd="0" presId="urn:microsoft.com/office/officeart/2005/8/layout/vList2"/>
    <dgm:cxn modelId="{E103D87A-2CE5-46DF-8623-012152AEB004}" type="presParOf" srcId="{9A24C5BF-A519-488B-90BC-12A46F3DF61B}" destId="{05DD1956-1347-4858-B694-632FBD053342}" srcOrd="4" destOrd="0" presId="urn:microsoft.com/office/officeart/2005/8/layout/vList2"/>
    <dgm:cxn modelId="{C6128514-75AA-457D-A6AB-701DC104FC2E}" type="presParOf" srcId="{9A24C5BF-A519-488B-90BC-12A46F3DF61B}" destId="{A7D4985A-ECEA-4BFB-9A43-94834F2311D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F08B96-4955-4433-B55F-D3F590924176}" type="doc">
      <dgm:prSet loTypeId="urn:microsoft.com/office/officeart/2005/8/layout/cycle3" loCatId="cycle" qsTypeId="urn:microsoft.com/office/officeart/2005/8/quickstyle/simple1" qsCatId="simple" csTypeId="urn:microsoft.com/office/officeart/2005/8/colors/accent6_1" csCatId="accent6" phldr="1"/>
      <dgm:spPr/>
      <dgm:t>
        <a:bodyPr/>
        <a:lstStyle/>
        <a:p>
          <a:endParaRPr lang="en-US"/>
        </a:p>
      </dgm:t>
    </dgm:pt>
    <dgm:pt modelId="{EF28AD56-F45D-45DC-8CBA-F9DA6ECC79DC}">
      <dgm:prSet phldrT="[Text]"/>
      <dgm:spPr/>
      <dgm:t>
        <a:bodyPr/>
        <a:lstStyle/>
        <a:p>
          <a:r>
            <a:rPr lang="en-US">
              <a:latin typeface="Arial" panose="020B0604020202020204" pitchFamily="34" charset="0"/>
              <a:cs typeface="Arial" panose="020B0604020202020204" pitchFamily="34" charset="0"/>
            </a:rPr>
            <a:t>Component Failure</a:t>
          </a:r>
        </a:p>
      </dgm:t>
    </dgm:pt>
    <dgm:pt modelId="{2EF25AEB-2D03-442A-BD99-F8E46786A290}" type="parTrans" cxnId="{BA094661-9ABF-4492-8282-663B6ADE59B2}">
      <dgm:prSet/>
      <dgm:spPr/>
      <dgm:t>
        <a:bodyPr/>
        <a:lstStyle/>
        <a:p>
          <a:endParaRPr lang="en-US"/>
        </a:p>
      </dgm:t>
    </dgm:pt>
    <dgm:pt modelId="{7E2BB9CF-8336-4555-8458-C2D6841C683A}" type="sibTrans" cxnId="{BA094661-9ABF-4492-8282-663B6ADE59B2}">
      <dgm:prSet/>
      <dgm:spPr/>
      <dgm:t>
        <a:bodyPr/>
        <a:lstStyle/>
        <a:p>
          <a:endParaRPr lang="en-US"/>
        </a:p>
      </dgm:t>
    </dgm:pt>
    <dgm:pt modelId="{BB169A53-03E6-4A58-AF55-95D3C072946D}">
      <dgm:prSet phldrT="[Text]"/>
      <dgm:spPr/>
      <dgm:t>
        <a:bodyPr/>
        <a:lstStyle/>
        <a:p>
          <a:r>
            <a:rPr lang="en-US">
              <a:latin typeface="Arial" panose="020B0604020202020204" pitchFamily="34" charset="0"/>
              <a:cs typeface="Arial" panose="020B0604020202020204" pitchFamily="34" charset="0"/>
            </a:rPr>
            <a:t>Complete Standardized Site Report</a:t>
          </a:r>
        </a:p>
      </dgm:t>
    </dgm:pt>
    <dgm:pt modelId="{D0CA73B0-57CC-4927-A477-749B141452B3}" type="parTrans" cxnId="{3931929D-6ED3-4D00-87EC-A98297EF44C9}">
      <dgm:prSet/>
      <dgm:spPr/>
      <dgm:t>
        <a:bodyPr/>
        <a:lstStyle/>
        <a:p>
          <a:endParaRPr lang="en-US"/>
        </a:p>
      </dgm:t>
    </dgm:pt>
    <dgm:pt modelId="{9D34B100-A0D2-478F-BBAC-F63B234E8F2D}" type="sibTrans" cxnId="{3931929D-6ED3-4D00-87EC-A98297EF44C9}">
      <dgm:prSet/>
      <dgm:spPr/>
      <dgm:t>
        <a:bodyPr/>
        <a:lstStyle/>
        <a:p>
          <a:endParaRPr lang="en-US"/>
        </a:p>
      </dgm:t>
    </dgm:pt>
    <dgm:pt modelId="{27631900-77A9-4335-8B94-7FC5F4BE3188}">
      <dgm:prSet phldrT="[Text]"/>
      <dgm:spPr/>
      <dgm:t>
        <a:bodyPr/>
        <a:lstStyle/>
        <a:p>
          <a:r>
            <a:rPr lang="en-US">
              <a:latin typeface="Arial" panose="020B0604020202020204" pitchFamily="34" charset="0"/>
              <a:cs typeface="Arial" panose="020B0604020202020204" pitchFamily="34" charset="0"/>
            </a:rPr>
            <a:t>Add Completed Site Report to Data</a:t>
          </a:r>
        </a:p>
      </dgm:t>
    </dgm:pt>
    <dgm:pt modelId="{6EA05E31-38BD-4A26-87EA-D530FAB19E69}" type="parTrans" cxnId="{80C06031-B155-4CD6-B18D-07839BBF0528}">
      <dgm:prSet/>
      <dgm:spPr/>
      <dgm:t>
        <a:bodyPr/>
        <a:lstStyle/>
        <a:p>
          <a:endParaRPr lang="en-US"/>
        </a:p>
      </dgm:t>
    </dgm:pt>
    <dgm:pt modelId="{0A9FA6CD-1C92-4F2B-9FDD-947A585E56C9}" type="sibTrans" cxnId="{80C06031-B155-4CD6-B18D-07839BBF0528}">
      <dgm:prSet/>
      <dgm:spPr/>
      <dgm:t>
        <a:bodyPr/>
        <a:lstStyle/>
        <a:p>
          <a:endParaRPr lang="en-US"/>
        </a:p>
      </dgm:t>
    </dgm:pt>
    <dgm:pt modelId="{973F00BE-68C0-42FF-9962-87FF4E7FAECA}">
      <dgm:prSet phldrT="[Text]"/>
      <dgm:spPr/>
      <dgm:t>
        <a:bodyPr/>
        <a:lstStyle/>
        <a:p>
          <a:r>
            <a:rPr lang="en-US">
              <a:latin typeface="Arial" panose="020B0604020202020204" pitchFamily="34" charset="0"/>
              <a:cs typeface="Arial" panose="020B0604020202020204" pitchFamily="34" charset="0"/>
            </a:rPr>
            <a:t>Core Team Modifies Plan if Needed</a:t>
          </a:r>
        </a:p>
      </dgm:t>
    </dgm:pt>
    <dgm:pt modelId="{EDE2020F-8FB1-4873-84D9-E8670713CC5A}" type="parTrans" cxnId="{78DDCD98-5F5A-4A01-AC13-9FA8409A1AE3}">
      <dgm:prSet/>
      <dgm:spPr/>
      <dgm:t>
        <a:bodyPr/>
        <a:lstStyle/>
        <a:p>
          <a:endParaRPr lang="en-US"/>
        </a:p>
      </dgm:t>
    </dgm:pt>
    <dgm:pt modelId="{CC735A07-CAE5-4518-9051-826E63AEAF3E}" type="sibTrans" cxnId="{78DDCD98-5F5A-4A01-AC13-9FA8409A1AE3}">
      <dgm:prSet/>
      <dgm:spPr/>
      <dgm:t>
        <a:bodyPr/>
        <a:lstStyle/>
        <a:p>
          <a:endParaRPr lang="en-US"/>
        </a:p>
      </dgm:t>
    </dgm:pt>
    <dgm:pt modelId="{103B10F0-776A-45D9-A316-7A7BCAA0428F}">
      <dgm:prSet phldrT="[Text]"/>
      <dgm:spPr/>
      <dgm:t>
        <a:bodyPr/>
        <a:lstStyle/>
        <a:p>
          <a:r>
            <a:rPr lang="en-US">
              <a:latin typeface="Arial" panose="020B0604020202020204" pitchFamily="34" charset="0"/>
              <a:cs typeface="Arial" panose="020B0604020202020204" pitchFamily="34" charset="0"/>
            </a:rPr>
            <a:t>Modified Plan Communicated to Sites</a:t>
          </a:r>
        </a:p>
      </dgm:t>
    </dgm:pt>
    <dgm:pt modelId="{FA0BEAE6-1F41-4791-83E7-D10111B1E52C}" type="parTrans" cxnId="{87840E68-6AA1-4347-B2F9-C2531FF523D3}">
      <dgm:prSet/>
      <dgm:spPr/>
      <dgm:t>
        <a:bodyPr/>
        <a:lstStyle/>
        <a:p>
          <a:endParaRPr lang="en-US"/>
        </a:p>
      </dgm:t>
    </dgm:pt>
    <dgm:pt modelId="{7CE14ECC-9202-4B2A-A6C8-FA125A163298}" type="sibTrans" cxnId="{87840E68-6AA1-4347-B2F9-C2531FF523D3}">
      <dgm:prSet/>
      <dgm:spPr/>
      <dgm:t>
        <a:bodyPr/>
        <a:lstStyle/>
        <a:p>
          <a:endParaRPr lang="en-US"/>
        </a:p>
      </dgm:t>
    </dgm:pt>
    <dgm:pt modelId="{716DC553-8B39-403B-BAB7-179D29A4333E}" type="pres">
      <dgm:prSet presAssocID="{FBF08B96-4955-4433-B55F-D3F590924176}" presName="Name0" presStyleCnt="0">
        <dgm:presLayoutVars>
          <dgm:dir/>
          <dgm:resizeHandles val="exact"/>
        </dgm:presLayoutVars>
      </dgm:prSet>
      <dgm:spPr/>
    </dgm:pt>
    <dgm:pt modelId="{2DBC8D83-6344-4C9B-BAD9-C5CA43E11AAD}" type="pres">
      <dgm:prSet presAssocID="{FBF08B96-4955-4433-B55F-D3F590924176}" presName="cycle" presStyleCnt="0"/>
      <dgm:spPr/>
    </dgm:pt>
    <dgm:pt modelId="{AA42DD28-9F89-41DD-BE0E-84CC8EC4A975}" type="pres">
      <dgm:prSet presAssocID="{EF28AD56-F45D-45DC-8CBA-F9DA6ECC79DC}" presName="nodeFirstNode" presStyleLbl="node1" presStyleIdx="0" presStyleCnt="5">
        <dgm:presLayoutVars>
          <dgm:bulletEnabled val="1"/>
        </dgm:presLayoutVars>
      </dgm:prSet>
      <dgm:spPr/>
    </dgm:pt>
    <dgm:pt modelId="{0624ED41-FE7B-42D2-BA9D-1F135CC54FB5}" type="pres">
      <dgm:prSet presAssocID="{7E2BB9CF-8336-4555-8458-C2D6841C683A}" presName="sibTransFirstNode" presStyleLbl="bgShp" presStyleIdx="0" presStyleCnt="1"/>
      <dgm:spPr/>
    </dgm:pt>
    <dgm:pt modelId="{60B0A059-BC4F-40BC-A208-C47023D62008}" type="pres">
      <dgm:prSet presAssocID="{BB169A53-03E6-4A58-AF55-95D3C072946D}" presName="nodeFollowingNodes" presStyleLbl="node1" presStyleIdx="1" presStyleCnt="5">
        <dgm:presLayoutVars>
          <dgm:bulletEnabled val="1"/>
        </dgm:presLayoutVars>
      </dgm:prSet>
      <dgm:spPr/>
    </dgm:pt>
    <dgm:pt modelId="{73B69C8F-9ECE-44AB-9092-11F9D6C2E814}" type="pres">
      <dgm:prSet presAssocID="{27631900-77A9-4335-8B94-7FC5F4BE3188}" presName="nodeFollowingNodes" presStyleLbl="node1" presStyleIdx="2" presStyleCnt="5">
        <dgm:presLayoutVars>
          <dgm:bulletEnabled val="1"/>
        </dgm:presLayoutVars>
      </dgm:prSet>
      <dgm:spPr/>
    </dgm:pt>
    <dgm:pt modelId="{9AD20EA1-716E-4F59-BB9A-A65899BA9BD5}" type="pres">
      <dgm:prSet presAssocID="{973F00BE-68C0-42FF-9962-87FF4E7FAECA}" presName="nodeFollowingNodes" presStyleLbl="node1" presStyleIdx="3" presStyleCnt="5">
        <dgm:presLayoutVars>
          <dgm:bulletEnabled val="1"/>
        </dgm:presLayoutVars>
      </dgm:prSet>
      <dgm:spPr/>
    </dgm:pt>
    <dgm:pt modelId="{F6D53190-08C3-4A36-A7FE-4447D77EB892}" type="pres">
      <dgm:prSet presAssocID="{103B10F0-776A-45D9-A316-7A7BCAA0428F}" presName="nodeFollowingNodes" presStyleLbl="node1" presStyleIdx="4" presStyleCnt="5">
        <dgm:presLayoutVars>
          <dgm:bulletEnabled val="1"/>
        </dgm:presLayoutVars>
      </dgm:prSet>
      <dgm:spPr/>
    </dgm:pt>
  </dgm:ptLst>
  <dgm:cxnLst>
    <dgm:cxn modelId="{64EC780C-E43D-416B-A8BE-5B5852FD7CF0}" type="presOf" srcId="{27631900-77A9-4335-8B94-7FC5F4BE3188}" destId="{73B69C8F-9ECE-44AB-9092-11F9D6C2E814}" srcOrd="0" destOrd="0" presId="urn:microsoft.com/office/officeart/2005/8/layout/cycle3"/>
    <dgm:cxn modelId="{9399AC26-7026-4D24-BE5E-08D6A172C6E8}" type="presOf" srcId="{973F00BE-68C0-42FF-9962-87FF4E7FAECA}" destId="{9AD20EA1-716E-4F59-BB9A-A65899BA9BD5}" srcOrd="0" destOrd="0" presId="urn:microsoft.com/office/officeart/2005/8/layout/cycle3"/>
    <dgm:cxn modelId="{80C06031-B155-4CD6-B18D-07839BBF0528}" srcId="{FBF08B96-4955-4433-B55F-D3F590924176}" destId="{27631900-77A9-4335-8B94-7FC5F4BE3188}" srcOrd="2" destOrd="0" parTransId="{6EA05E31-38BD-4A26-87EA-D530FAB19E69}" sibTransId="{0A9FA6CD-1C92-4F2B-9FDD-947A585E56C9}"/>
    <dgm:cxn modelId="{8407573B-9539-41DB-9920-C9DE4519E50E}" type="presOf" srcId="{103B10F0-776A-45D9-A316-7A7BCAA0428F}" destId="{F6D53190-08C3-4A36-A7FE-4447D77EB892}" srcOrd="0" destOrd="0" presId="urn:microsoft.com/office/officeart/2005/8/layout/cycle3"/>
    <dgm:cxn modelId="{BA094661-9ABF-4492-8282-663B6ADE59B2}" srcId="{FBF08B96-4955-4433-B55F-D3F590924176}" destId="{EF28AD56-F45D-45DC-8CBA-F9DA6ECC79DC}" srcOrd="0" destOrd="0" parTransId="{2EF25AEB-2D03-442A-BD99-F8E46786A290}" sibTransId="{7E2BB9CF-8336-4555-8458-C2D6841C683A}"/>
    <dgm:cxn modelId="{F5928161-DBEE-498F-824D-DEF1FE05D2CF}" type="presOf" srcId="{FBF08B96-4955-4433-B55F-D3F590924176}" destId="{716DC553-8B39-403B-BAB7-179D29A4333E}" srcOrd="0" destOrd="0" presId="urn:microsoft.com/office/officeart/2005/8/layout/cycle3"/>
    <dgm:cxn modelId="{87840E68-6AA1-4347-B2F9-C2531FF523D3}" srcId="{FBF08B96-4955-4433-B55F-D3F590924176}" destId="{103B10F0-776A-45D9-A316-7A7BCAA0428F}" srcOrd="4" destOrd="0" parTransId="{FA0BEAE6-1F41-4791-83E7-D10111B1E52C}" sibTransId="{7CE14ECC-9202-4B2A-A6C8-FA125A163298}"/>
    <dgm:cxn modelId="{06AE2050-BA02-4A1A-9B09-C38F914EAFCC}" type="presOf" srcId="{EF28AD56-F45D-45DC-8CBA-F9DA6ECC79DC}" destId="{AA42DD28-9F89-41DD-BE0E-84CC8EC4A975}" srcOrd="0" destOrd="0" presId="urn:microsoft.com/office/officeart/2005/8/layout/cycle3"/>
    <dgm:cxn modelId="{78DDCD98-5F5A-4A01-AC13-9FA8409A1AE3}" srcId="{FBF08B96-4955-4433-B55F-D3F590924176}" destId="{973F00BE-68C0-42FF-9962-87FF4E7FAECA}" srcOrd="3" destOrd="0" parTransId="{EDE2020F-8FB1-4873-84D9-E8670713CC5A}" sibTransId="{CC735A07-CAE5-4518-9051-826E63AEAF3E}"/>
    <dgm:cxn modelId="{3931929D-6ED3-4D00-87EC-A98297EF44C9}" srcId="{FBF08B96-4955-4433-B55F-D3F590924176}" destId="{BB169A53-03E6-4A58-AF55-95D3C072946D}" srcOrd="1" destOrd="0" parTransId="{D0CA73B0-57CC-4927-A477-749B141452B3}" sibTransId="{9D34B100-A0D2-478F-BBAC-F63B234E8F2D}"/>
    <dgm:cxn modelId="{1E1BBBD0-6AD1-4B0E-8F23-248E8C45EE46}" type="presOf" srcId="{7E2BB9CF-8336-4555-8458-C2D6841C683A}" destId="{0624ED41-FE7B-42D2-BA9D-1F135CC54FB5}" srcOrd="0" destOrd="0" presId="urn:microsoft.com/office/officeart/2005/8/layout/cycle3"/>
    <dgm:cxn modelId="{445AB3E1-E2FA-4CA5-8ED4-3D5D2BA48F1F}" type="presOf" srcId="{BB169A53-03E6-4A58-AF55-95D3C072946D}" destId="{60B0A059-BC4F-40BC-A208-C47023D62008}" srcOrd="0" destOrd="0" presId="urn:microsoft.com/office/officeart/2005/8/layout/cycle3"/>
    <dgm:cxn modelId="{33E02C7D-8A15-4A71-9A2A-4FFACDDCAB9F}" type="presParOf" srcId="{716DC553-8B39-403B-BAB7-179D29A4333E}" destId="{2DBC8D83-6344-4C9B-BAD9-C5CA43E11AAD}" srcOrd="0" destOrd="0" presId="urn:microsoft.com/office/officeart/2005/8/layout/cycle3"/>
    <dgm:cxn modelId="{848E314C-4A6C-427A-B6FF-174953B1219D}" type="presParOf" srcId="{2DBC8D83-6344-4C9B-BAD9-C5CA43E11AAD}" destId="{AA42DD28-9F89-41DD-BE0E-84CC8EC4A975}" srcOrd="0" destOrd="0" presId="urn:microsoft.com/office/officeart/2005/8/layout/cycle3"/>
    <dgm:cxn modelId="{F4D7FA27-8454-4D1C-8720-03B915562475}" type="presParOf" srcId="{2DBC8D83-6344-4C9B-BAD9-C5CA43E11AAD}" destId="{0624ED41-FE7B-42D2-BA9D-1F135CC54FB5}" srcOrd="1" destOrd="0" presId="urn:microsoft.com/office/officeart/2005/8/layout/cycle3"/>
    <dgm:cxn modelId="{3BDADB36-B754-4C3D-96B8-02A0752022D5}" type="presParOf" srcId="{2DBC8D83-6344-4C9B-BAD9-C5CA43E11AAD}" destId="{60B0A059-BC4F-40BC-A208-C47023D62008}" srcOrd="2" destOrd="0" presId="urn:microsoft.com/office/officeart/2005/8/layout/cycle3"/>
    <dgm:cxn modelId="{CE3BBF1E-D5AB-4764-B63B-38958AD9064F}" type="presParOf" srcId="{2DBC8D83-6344-4C9B-BAD9-C5CA43E11AAD}" destId="{73B69C8F-9ECE-44AB-9092-11F9D6C2E814}" srcOrd="3" destOrd="0" presId="urn:microsoft.com/office/officeart/2005/8/layout/cycle3"/>
    <dgm:cxn modelId="{DD988768-1CC7-4D57-AADB-5E8B60BA0D6C}" type="presParOf" srcId="{2DBC8D83-6344-4C9B-BAD9-C5CA43E11AAD}" destId="{9AD20EA1-716E-4F59-BB9A-A65899BA9BD5}" srcOrd="4" destOrd="0" presId="urn:microsoft.com/office/officeart/2005/8/layout/cycle3"/>
    <dgm:cxn modelId="{BAA2AF2D-7684-4615-9AAD-081960AC3E1A}" type="presParOf" srcId="{2DBC8D83-6344-4C9B-BAD9-C5CA43E11AAD}" destId="{F6D53190-08C3-4A36-A7FE-4447D77EB892}"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8559F7-7A6B-4C1A-A368-486CD1D3A72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1DD0C9E-76C6-49B2-8307-9054EDDBC0A7}">
      <dgm:prSet phldrT="[Text]" custT="1"/>
      <dgm:spPr>
        <a:solidFill>
          <a:srgbClr val="F7D8AD"/>
        </a:solidFill>
      </dgm:spPr>
      <dgm:t>
        <a:bodyPr/>
        <a:lstStyle/>
        <a:p>
          <a:r>
            <a:rPr lang="en-US" sz="2400" b="1">
              <a:latin typeface="Arial"/>
              <a:cs typeface="Arial"/>
            </a:rPr>
            <a:t>Differential/Final</a:t>
          </a:r>
          <a:endParaRPr lang="en-US" sz="2400" b="1"/>
        </a:p>
      </dgm:t>
    </dgm:pt>
    <dgm:pt modelId="{6FE57067-EA53-4343-A4A9-B97A4F8887AA}" type="parTrans" cxnId="{ECDEFFD6-639E-4296-8249-0346694A825E}">
      <dgm:prSet/>
      <dgm:spPr/>
      <dgm:t>
        <a:bodyPr/>
        <a:lstStyle/>
        <a:p>
          <a:endParaRPr lang="en-US"/>
        </a:p>
      </dgm:t>
    </dgm:pt>
    <dgm:pt modelId="{30F9D95E-4C81-49C3-8C1E-58D743E807F4}" type="sibTrans" cxnId="{ECDEFFD6-639E-4296-8249-0346694A825E}">
      <dgm:prSet/>
      <dgm:spPr/>
      <dgm:t>
        <a:bodyPr/>
        <a:lstStyle/>
        <a:p>
          <a:endParaRPr lang="en-US"/>
        </a:p>
      </dgm:t>
    </dgm:pt>
    <dgm:pt modelId="{74A7E64A-5D8F-4E15-99BB-1A047EFF5441}">
      <dgm:prSet custT="1"/>
      <dgm:spPr>
        <a:solidFill>
          <a:srgbClr val="BB5D00"/>
        </a:solidFill>
      </dgm:spPr>
      <dgm:t>
        <a:bodyPr/>
        <a:lstStyle/>
        <a:p>
          <a:r>
            <a:rPr lang="en-US" sz="1600">
              <a:latin typeface="Arial"/>
              <a:cs typeface="Arial"/>
            </a:rPr>
            <a:t>PD6000 shows minimal degradation at 5000 hrs. in North America</a:t>
          </a:r>
        </a:p>
      </dgm:t>
    </dgm:pt>
    <dgm:pt modelId="{7424AF75-F226-45EF-905D-3374B17C4148}" type="parTrans" cxnId="{D4E27154-1B55-49F2-8546-33A1A809805D}">
      <dgm:prSet/>
      <dgm:spPr/>
      <dgm:t>
        <a:bodyPr/>
        <a:lstStyle/>
        <a:p>
          <a:endParaRPr lang="en-US"/>
        </a:p>
      </dgm:t>
    </dgm:pt>
    <dgm:pt modelId="{C3D10139-3245-4E9A-A70D-F64241952B5E}" type="sibTrans" cxnId="{D4E27154-1B55-49F2-8546-33A1A809805D}">
      <dgm:prSet/>
      <dgm:spPr/>
      <dgm:t>
        <a:bodyPr/>
        <a:lstStyle/>
        <a:p>
          <a:endParaRPr lang="en-US"/>
        </a:p>
      </dgm:t>
    </dgm:pt>
    <dgm:pt modelId="{3EDD9525-6EE9-4C64-8342-AD7782B721DF}">
      <dgm:prSet custT="1"/>
      <dgm:spPr>
        <a:solidFill>
          <a:srgbClr val="BB5D00"/>
        </a:solidFill>
      </dgm:spPr>
      <dgm:t>
        <a:bodyPr/>
        <a:lstStyle/>
        <a:p>
          <a:r>
            <a:rPr lang="en-US" sz="1600">
              <a:latin typeface="Arial"/>
              <a:cs typeface="Arial"/>
            </a:rPr>
            <a:t>3000 hrs. for Cerro Verde with current oil</a:t>
          </a:r>
        </a:p>
      </dgm:t>
    </dgm:pt>
    <dgm:pt modelId="{26A58480-48D7-4B22-A129-1999FFB5CFB5}" type="parTrans" cxnId="{D1795909-A02E-4FFA-AF0B-7768F5FEE8B5}">
      <dgm:prSet/>
      <dgm:spPr/>
      <dgm:t>
        <a:bodyPr/>
        <a:lstStyle/>
        <a:p>
          <a:endParaRPr lang="en-US"/>
        </a:p>
      </dgm:t>
    </dgm:pt>
    <dgm:pt modelId="{39A43FDF-5DC3-41EE-9718-A562CA5C2165}" type="sibTrans" cxnId="{D1795909-A02E-4FFA-AF0B-7768F5FEE8B5}">
      <dgm:prSet/>
      <dgm:spPr/>
      <dgm:t>
        <a:bodyPr/>
        <a:lstStyle/>
        <a:p>
          <a:endParaRPr lang="en-US"/>
        </a:p>
      </dgm:t>
    </dgm:pt>
    <dgm:pt modelId="{F6B67B48-0926-40F6-B275-9458B088515F}">
      <dgm:prSet custT="1"/>
      <dgm:spPr>
        <a:solidFill>
          <a:srgbClr val="BB5D00"/>
        </a:solidFill>
      </dgm:spPr>
      <dgm:t>
        <a:bodyPr/>
        <a:lstStyle/>
        <a:p>
          <a:r>
            <a:rPr lang="en-US" sz="1600">
              <a:latin typeface="Arial"/>
              <a:cs typeface="Arial"/>
            </a:rPr>
            <a:t>6000 hrs. for El Abra with current oil</a:t>
          </a:r>
        </a:p>
      </dgm:t>
    </dgm:pt>
    <dgm:pt modelId="{0B0C2956-97B3-4EE8-97BA-B855F047AB45}" type="parTrans" cxnId="{926523C8-9F18-425F-B480-83631B19F6BE}">
      <dgm:prSet/>
      <dgm:spPr/>
      <dgm:t>
        <a:bodyPr/>
        <a:lstStyle/>
        <a:p>
          <a:endParaRPr lang="en-US"/>
        </a:p>
      </dgm:t>
    </dgm:pt>
    <dgm:pt modelId="{3272123C-BF6C-4171-A40A-ACF852D03C45}" type="sibTrans" cxnId="{926523C8-9F18-425F-B480-83631B19F6BE}">
      <dgm:prSet/>
      <dgm:spPr/>
      <dgm:t>
        <a:bodyPr/>
        <a:lstStyle/>
        <a:p>
          <a:endParaRPr lang="en-US"/>
        </a:p>
      </dgm:t>
    </dgm:pt>
    <dgm:pt modelId="{B08B2F97-D8FA-48B7-B721-FFF73DA9A805}">
      <dgm:prSet custT="1"/>
      <dgm:spPr>
        <a:solidFill>
          <a:srgbClr val="F7D8AD"/>
        </a:solidFill>
      </dgm:spPr>
      <dgm:t>
        <a:bodyPr/>
        <a:lstStyle/>
        <a:p>
          <a:r>
            <a:rPr lang="en-US" sz="2400" b="1">
              <a:latin typeface="Arial"/>
              <a:cs typeface="Arial"/>
            </a:rPr>
            <a:t>Transmission</a:t>
          </a:r>
        </a:p>
      </dgm:t>
    </dgm:pt>
    <dgm:pt modelId="{CCF67ED8-84EF-423C-BF84-EFA365885857}" type="parTrans" cxnId="{75401E16-4D53-4CFD-826F-2B7B23D5815B}">
      <dgm:prSet/>
      <dgm:spPr/>
      <dgm:t>
        <a:bodyPr/>
        <a:lstStyle/>
        <a:p>
          <a:endParaRPr lang="en-US"/>
        </a:p>
      </dgm:t>
    </dgm:pt>
    <dgm:pt modelId="{4274C99D-D740-4429-8E71-094AA01F10F1}" type="sibTrans" cxnId="{75401E16-4D53-4CFD-826F-2B7B23D5815B}">
      <dgm:prSet/>
      <dgm:spPr/>
      <dgm:t>
        <a:bodyPr/>
        <a:lstStyle/>
        <a:p>
          <a:endParaRPr lang="en-US"/>
        </a:p>
      </dgm:t>
    </dgm:pt>
    <dgm:pt modelId="{ED54C59F-7C63-4884-9C89-BE6426E34FC3}">
      <dgm:prSet custT="1"/>
      <dgm:spPr>
        <a:solidFill>
          <a:srgbClr val="BB5D00"/>
        </a:solidFill>
      </dgm:spPr>
      <dgm:t>
        <a:bodyPr/>
        <a:lstStyle/>
        <a:p>
          <a:r>
            <a:rPr lang="en-US" sz="1600">
              <a:latin typeface="Arial"/>
              <a:cs typeface="Arial"/>
            </a:rPr>
            <a:t>Current data supports 2500 hrs. for North American sites </a:t>
          </a:r>
        </a:p>
      </dgm:t>
    </dgm:pt>
    <dgm:pt modelId="{8299B7D1-41A8-4675-BB48-884F5D3F0EFD}" type="parTrans" cxnId="{81E09F26-442E-4E69-8187-DB8188803D9A}">
      <dgm:prSet/>
      <dgm:spPr/>
      <dgm:t>
        <a:bodyPr/>
        <a:lstStyle/>
        <a:p>
          <a:endParaRPr lang="en-US"/>
        </a:p>
      </dgm:t>
    </dgm:pt>
    <dgm:pt modelId="{3AA06749-945C-4C58-B86D-61AC7C7C955B}" type="sibTrans" cxnId="{81E09F26-442E-4E69-8187-DB8188803D9A}">
      <dgm:prSet/>
      <dgm:spPr/>
      <dgm:t>
        <a:bodyPr/>
        <a:lstStyle/>
        <a:p>
          <a:endParaRPr lang="en-US"/>
        </a:p>
      </dgm:t>
    </dgm:pt>
    <dgm:pt modelId="{56BA6051-5C64-425E-A608-D48BC2E156E1}">
      <dgm:prSet custT="1"/>
      <dgm:spPr>
        <a:solidFill>
          <a:srgbClr val="BB5D00"/>
        </a:solidFill>
      </dgm:spPr>
      <dgm:t>
        <a:bodyPr/>
        <a:lstStyle/>
        <a:p>
          <a:r>
            <a:rPr lang="en-US" sz="1600">
              <a:latin typeface="Arial"/>
              <a:cs typeface="Arial"/>
            </a:rPr>
            <a:t>Current data supports 1500 hrs. for Cerro Verde </a:t>
          </a:r>
          <a:endParaRPr lang="en-US" sz="1600"/>
        </a:p>
      </dgm:t>
    </dgm:pt>
    <dgm:pt modelId="{94C77B9E-6608-4D0F-BBA2-C20FB5DD0557}" type="parTrans" cxnId="{BEDE1156-AC87-4AF8-8658-B8B6E833D2B1}">
      <dgm:prSet/>
      <dgm:spPr/>
      <dgm:t>
        <a:bodyPr/>
        <a:lstStyle/>
        <a:p>
          <a:endParaRPr lang="en-US"/>
        </a:p>
      </dgm:t>
    </dgm:pt>
    <dgm:pt modelId="{245BA16D-210E-4476-B3C7-5719136FF607}" type="sibTrans" cxnId="{BEDE1156-AC87-4AF8-8658-B8B6E833D2B1}">
      <dgm:prSet/>
      <dgm:spPr/>
      <dgm:t>
        <a:bodyPr/>
        <a:lstStyle/>
        <a:p>
          <a:endParaRPr lang="en-US"/>
        </a:p>
      </dgm:t>
    </dgm:pt>
    <dgm:pt modelId="{6D9A708A-FCD3-48D7-9900-E7DECC055717}">
      <dgm:prSet custT="1"/>
      <dgm:spPr>
        <a:solidFill>
          <a:srgbClr val="BB5D00"/>
        </a:solidFill>
      </dgm:spPr>
      <dgm:t>
        <a:bodyPr/>
        <a:lstStyle/>
        <a:p>
          <a:r>
            <a:rPr lang="en-US" sz="1600">
              <a:latin typeface="Arial"/>
              <a:cs typeface="Arial"/>
            </a:rPr>
            <a:t>Current data supports 2000 hrs. for El Abra </a:t>
          </a:r>
        </a:p>
      </dgm:t>
    </dgm:pt>
    <dgm:pt modelId="{4FCA5FAF-B20B-4625-9A10-A5F9489CD3E5}" type="parTrans" cxnId="{52A08BA0-B36F-411D-A648-5A8AF8BB5D22}">
      <dgm:prSet/>
      <dgm:spPr/>
      <dgm:t>
        <a:bodyPr/>
        <a:lstStyle/>
        <a:p>
          <a:endParaRPr lang="en-US"/>
        </a:p>
      </dgm:t>
    </dgm:pt>
    <dgm:pt modelId="{2A10A2A5-71B4-4556-A404-656C73FE0423}" type="sibTrans" cxnId="{52A08BA0-B36F-411D-A648-5A8AF8BB5D22}">
      <dgm:prSet/>
      <dgm:spPr/>
      <dgm:t>
        <a:bodyPr/>
        <a:lstStyle/>
        <a:p>
          <a:endParaRPr lang="en-US"/>
        </a:p>
      </dgm:t>
    </dgm:pt>
    <dgm:pt modelId="{2F3CE8E6-430E-4D63-87F4-1C206E23215A}">
      <dgm:prSet custT="1"/>
      <dgm:spPr>
        <a:solidFill>
          <a:srgbClr val="F7D8AD"/>
        </a:solidFill>
      </dgm:spPr>
      <dgm:t>
        <a:bodyPr/>
        <a:lstStyle/>
        <a:p>
          <a:r>
            <a:rPr lang="en-US" sz="2400" b="1">
              <a:latin typeface="Arial"/>
              <a:cs typeface="Arial"/>
            </a:rPr>
            <a:t>Spindle</a:t>
          </a:r>
        </a:p>
      </dgm:t>
    </dgm:pt>
    <dgm:pt modelId="{3D8979C0-677C-4927-A3DB-785C4AFEE611}" type="parTrans" cxnId="{5765C17C-4429-45BB-BA9B-E9B88618875E}">
      <dgm:prSet/>
      <dgm:spPr/>
      <dgm:t>
        <a:bodyPr/>
        <a:lstStyle/>
        <a:p>
          <a:endParaRPr lang="en-US"/>
        </a:p>
      </dgm:t>
    </dgm:pt>
    <dgm:pt modelId="{FBC62F20-7855-40AE-9E7B-CBABC24ADAA7}" type="sibTrans" cxnId="{5765C17C-4429-45BB-BA9B-E9B88618875E}">
      <dgm:prSet/>
      <dgm:spPr/>
      <dgm:t>
        <a:bodyPr/>
        <a:lstStyle/>
        <a:p>
          <a:endParaRPr lang="en-US"/>
        </a:p>
      </dgm:t>
    </dgm:pt>
    <dgm:pt modelId="{AE6CE3AA-991D-4521-868F-D762030187FA}">
      <dgm:prSet custT="1"/>
      <dgm:spPr>
        <a:solidFill>
          <a:srgbClr val="BB5D00"/>
        </a:solidFill>
      </dgm:spPr>
      <dgm:t>
        <a:bodyPr/>
        <a:lstStyle/>
        <a:p>
          <a:r>
            <a:rPr lang="en-US" sz="1600">
              <a:latin typeface="Arial"/>
              <a:cs typeface="Arial"/>
            </a:rPr>
            <a:t>2500 hrs. achievable with PD6000 or Power Drive SAE 60 in North America </a:t>
          </a:r>
          <a:endParaRPr lang="en-US" sz="1600"/>
        </a:p>
      </dgm:t>
    </dgm:pt>
    <dgm:pt modelId="{80FEED4B-1870-4BF0-B1BD-46E2A3843C1F}" type="parTrans" cxnId="{AACF5DC5-25A5-43F3-825F-02C3DC371F9F}">
      <dgm:prSet/>
      <dgm:spPr/>
      <dgm:t>
        <a:bodyPr/>
        <a:lstStyle/>
        <a:p>
          <a:endParaRPr lang="en-US"/>
        </a:p>
      </dgm:t>
    </dgm:pt>
    <dgm:pt modelId="{A2D5441F-F931-41C4-A717-32166DBC0E9C}" type="sibTrans" cxnId="{AACF5DC5-25A5-43F3-825F-02C3DC371F9F}">
      <dgm:prSet/>
      <dgm:spPr/>
      <dgm:t>
        <a:bodyPr/>
        <a:lstStyle/>
        <a:p>
          <a:endParaRPr lang="en-US"/>
        </a:p>
      </dgm:t>
    </dgm:pt>
    <dgm:pt modelId="{1560D75C-02F5-4001-AFA2-A1B0DDDD58DF}">
      <dgm:prSet custT="1"/>
      <dgm:spPr>
        <a:solidFill>
          <a:srgbClr val="BB5D00"/>
        </a:solidFill>
      </dgm:spPr>
      <dgm:t>
        <a:bodyPr/>
        <a:lstStyle/>
        <a:p>
          <a:r>
            <a:rPr lang="en-US" sz="1600">
              <a:latin typeface="Arial"/>
              <a:cs typeface="Arial"/>
            </a:rPr>
            <a:t>No data for El Abra, and only data from 500 hr. samples from Cerro Verde – possibility to extend significantly with testing</a:t>
          </a:r>
        </a:p>
      </dgm:t>
    </dgm:pt>
    <dgm:pt modelId="{977A3E26-A35C-4A88-99B6-4B5544467D42}" type="parTrans" cxnId="{54747C78-B078-40BA-A890-9DB2BFC76865}">
      <dgm:prSet/>
      <dgm:spPr/>
      <dgm:t>
        <a:bodyPr/>
        <a:lstStyle/>
        <a:p>
          <a:endParaRPr lang="en-US"/>
        </a:p>
      </dgm:t>
    </dgm:pt>
    <dgm:pt modelId="{39CD20A5-32BA-43B9-A295-94B471040B23}" type="sibTrans" cxnId="{54747C78-B078-40BA-A890-9DB2BFC76865}">
      <dgm:prSet/>
      <dgm:spPr/>
      <dgm:t>
        <a:bodyPr/>
        <a:lstStyle/>
        <a:p>
          <a:endParaRPr lang="en-US"/>
        </a:p>
      </dgm:t>
    </dgm:pt>
    <dgm:pt modelId="{1EEABECF-5C4C-4865-9BA7-F4572C382C54}" type="pres">
      <dgm:prSet presAssocID="{818559F7-7A6B-4C1A-A368-486CD1D3A723}" presName="theList" presStyleCnt="0">
        <dgm:presLayoutVars>
          <dgm:dir/>
          <dgm:animLvl val="lvl"/>
          <dgm:resizeHandles val="exact"/>
        </dgm:presLayoutVars>
      </dgm:prSet>
      <dgm:spPr/>
    </dgm:pt>
    <dgm:pt modelId="{15E9B6CB-2E61-4D4C-B1B7-A1AFAC0FDF13}" type="pres">
      <dgm:prSet presAssocID="{F1DD0C9E-76C6-49B2-8307-9054EDDBC0A7}" presName="compNode" presStyleCnt="0"/>
      <dgm:spPr/>
    </dgm:pt>
    <dgm:pt modelId="{DE49D947-BF23-4A38-AFAE-D9E7859300AF}" type="pres">
      <dgm:prSet presAssocID="{F1DD0C9E-76C6-49B2-8307-9054EDDBC0A7}" presName="aNode" presStyleLbl="bgShp" presStyleIdx="0" presStyleCnt="3"/>
      <dgm:spPr/>
    </dgm:pt>
    <dgm:pt modelId="{A8759850-83D3-4639-B6BC-B16DEAA5342D}" type="pres">
      <dgm:prSet presAssocID="{F1DD0C9E-76C6-49B2-8307-9054EDDBC0A7}" presName="textNode" presStyleLbl="bgShp" presStyleIdx="0" presStyleCnt="3"/>
      <dgm:spPr/>
    </dgm:pt>
    <dgm:pt modelId="{51B31511-2794-4506-B9EC-0F53C01A7B23}" type="pres">
      <dgm:prSet presAssocID="{F1DD0C9E-76C6-49B2-8307-9054EDDBC0A7}" presName="compChildNode" presStyleCnt="0"/>
      <dgm:spPr/>
    </dgm:pt>
    <dgm:pt modelId="{C5BEE03D-ED89-419B-9A2B-E8C2A5D9A3AB}" type="pres">
      <dgm:prSet presAssocID="{F1DD0C9E-76C6-49B2-8307-9054EDDBC0A7}" presName="theInnerList" presStyleCnt="0"/>
      <dgm:spPr/>
    </dgm:pt>
    <dgm:pt modelId="{33E07624-6612-4E22-908B-E54C6655EE5F}" type="pres">
      <dgm:prSet presAssocID="{74A7E64A-5D8F-4E15-99BB-1A047EFF5441}" presName="childNode" presStyleLbl="node1" presStyleIdx="0" presStyleCnt="8" custScaleX="102937">
        <dgm:presLayoutVars>
          <dgm:bulletEnabled val="1"/>
        </dgm:presLayoutVars>
      </dgm:prSet>
      <dgm:spPr/>
    </dgm:pt>
    <dgm:pt modelId="{75F56F71-B471-4C88-9723-8129CE7BAED3}" type="pres">
      <dgm:prSet presAssocID="{74A7E64A-5D8F-4E15-99BB-1A047EFF5441}" presName="aSpace2" presStyleCnt="0"/>
      <dgm:spPr/>
    </dgm:pt>
    <dgm:pt modelId="{4C7E68DD-07AC-4507-AA93-A95E0DC80F2F}" type="pres">
      <dgm:prSet presAssocID="{3EDD9525-6EE9-4C64-8342-AD7782B721DF}" presName="childNode" presStyleLbl="node1" presStyleIdx="1" presStyleCnt="8" custScaleX="102937">
        <dgm:presLayoutVars>
          <dgm:bulletEnabled val="1"/>
        </dgm:presLayoutVars>
      </dgm:prSet>
      <dgm:spPr/>
    </dgm:pt>
    <dgm:pt modelId="{0A71F7F7-8B07-48CB-B578-1A882FDB6C7E}" type="pres">
      <dgm:prSet presAssocID="{3EDD9525-6EE9-4C64-8342-AD7782B721DF}" presName="aSpace2" presStyleCnt="0"/>
      <dgm:spPr/>
    </dgm:pt>
    <dgm:pt modelId="{484CF3D0-67AB-48DC-9A71-CFC85A294404}" type="pres">
      <dgm:prSet presAssocID="{F6B67B48-0926-40F6-B275-9458B088515F}" presName="childNode" presStyleLbl="node1" presStyleIdx="2" presStyleCnt="8" custScaleX="102937">
        <dgm:presLayoutVars>
          <dgm:bulletEnabled val="1"/>
        </dgm:presLayoutVars>
      </dgm:prSet>
      <dgm:spPr/>
    </dgm:pt>
    <dgm:pt modelId="{1E6A6E3C-AE34-4DB8-97C8-8BB883780B59}" type="pres">
      <dgm:prSet presAssocID="{F1DD0C9E-76C6-49B2-8307-9054EDDBC0A7}" presName="aSpace" presStyleCnt="0"/>
      <dgm:spPr/>
    </dgm:pt>
    <dgm:pt modelId="{462933B7-5141-4127-81C6-1884F5CDD54D}" type="pres">
      <dgm:prSet presAssocID="{B08B2F97-D8FA-48B7-B721-FFF73DA9A805}" presName="compNode" presStyleCnt="0"/>
      <dgm:spPr/>
    </dgm:pt>
    <dgm:pt modelId="{E4A75181-CE99-4DFC-AFE4-CE0D4573D912}" type="pres">
      <dgm:prSet presAssocID="{B08B2F97-D8FA-48B7-B721-FFF73DA9A805}" presName="aNode" presStyleLbl="bgShp" presStyleIdx="1" presStyleCnt="3"/>
      <dgm:spPr/>
    </dgm:pt>
    <dgm:pt modelId="{C9581554-1AB5-4FE3-8149-DABCE2C6C980}" type="pres">
      <dgm:prSet presAssocID="{B08B2F97-D8FA-48B7-B721-FFF73DA9A805}" presName="textNode" presStyleLbl="bgShp" presStyleIdx="1" presStyleCnt="3"/>
      <dgm:spPr/>
    </dgm:pt>
    <dgm:pt modelId="{77BA6C0D-9A3E-4107-ADB2-C96414DF0F42}" type="pres">
      <dgm:prSet presAssocID="{B08B2F97-D8FA-48B7-B721-FFF73DA9A805}" presName="compChildNode" presStyleCnt="0"/>
      <dgm:spPr/>
    </dgm:pt>
    <dgm:pt modelId="{1E6E3347-F855-477B-9E0E-62CAF8842A31}" type="pres">
      <dgm:prSet presAssocID="{B08B2F97-D8FA-48B7-B721-FFF73DA9A805}" presName="theInnerList" presStyleCnt="0"/>
      <dgm:spPr/>
    </dgm:pt>
    <dgm:pt modelId="{71249AAC-568D-4850-9910-BDC561144469}" type="pres">
      <dgm:prSet presAssocID="{ED54C59F-7C63-4884-9C89-BE6426E34FC3}" presName="childNode" presStyleLbl="node1" presStyleIdx="3" presStyleCnt="8" custScaleX="103079">
        <dgm:presLayoutVars>
          <dgm:bulletEnabled val="1"/>
        </dgm:presLayoutVars>
      </dgm:prSet>
      <dgm:spPr/>
    </dgm:pt>
    <dgm:pt modelId="{9B564D67-C8DE-4FDD-BDDB-96B734FBACB4}" type="pres">
      <dgm:prSet presAssocID="{ED54C59F-7C63-4884-9C89-BE6426E34FC3}" presName="aSpace2" presStyleCnt="0"/>
      <dgm:spPr/>
    </dgm:pt>
    <dgm:pt modelId="{5AF60A92-0AE0-4555-8929-455787C0E3A1}" type="pres">
      <dgm:prSet presAssocID="{56BA6051-5C64-425E-A608-D48BC2E156E1}" presName="childNode" presStyleLbl="node1" presStyleIdx="4" presStyleCnt="8" custScaleX="103079">
        <dgm:presLayoutVars>
          <dgm:bulletEnabled val="1"/>
        </dgm:presLayoutVars>
      </dgm:prSet>
      <dgm:spPr/>
    </dgm:pt>
    <dgm:pt modelId="{A7320252-AC50-4884-A569-314BCAB12A20}" type="pres">
      <dgm:prSet presAssocID="{56BA6051-5C64-425E-A608-D48BC2E156E1}" presName="aSpace2" presStyleCnt="0"/>
      <dgm:spPr/>
    </dgm:pt>
    <dgm:pt modelId="{F98F7B4B-D03C-4104-8912-90B72CD1FAD7}" type="pres">
      <dgm:prSet presAssocID="{6D9A708A-FCD3-48D7-9900-E7DECC055717}" presName="childNode" presStyleLbl="node1" presStyleIdx="5" presStyleCnt="8" custScaleX="103079">
        <dgm:presLayoutVars>
          <dgm:bulletEnabled val="1"/>
        </dgm:presLayoutVars>
      </dgm:prSet>
      <dgm:spPr/>
    </dgm:pt>
    <dgm:pt modelId="{7269CA51-5E3F-4570-B529-68B497412505}" type="pres">
      <dgm:prSet presAssocID="{B08B2F97-D8FA-48B7-B721-FFF73DA9A805}" presName="aSpace" presStyleCnt="0"/>
      <dgm:spPr/>
    </dgm:pt>
    <dgm:pt modelId="{64332CD5-449D-4B90-918C-85C289AD3A91}" type="pres">
      <dgm:prSet presAssocID="{2F3CE8E6-430E-4D63-87F4-1C206E23215A}" presName="compNode" presStyleCnt="0"/>
      <dgm:spPr/>
    </dgm:pt>
    <dgm:pt modelId="{E1F148F3-8FE0-4E4F-B0EF-82EF613248D0}" type="pres">
      <dgm:prSet presAssocID="{2F3CE8E6-430E-4D63-87F4-1C206E23215A}" presName="aNode" presStyleLbl="bgShp" presStyleIdx="2" presStyleCnt="3"/>
      <dgm:spPr/>
    </dgm:pt>
    <dgm:pt modelId="{1C319E78-8963-40C9-AB6A-AFD0E5F06A7E}" type="pres">
      <dgm:prSet presAssocID="{2F3CE8E6-430E-4D63-87F4-1C206E23215A}" presName="textNode" presStyleLbl="bgShp" presStyleIdx="2" presStyleCnt="3"/>
      <dgm:spPr/>
    </dgm:pt>
    <dgm:pt modelId="{E51C2D77-D1BE-4C39-ADA0-79C07766A950}" type="pres">
      <dgm:prSet presAssocID="{2F3CE8E6-430E-4D63-87F4-1C206E23215A}" presName="compChildNode" presStyleCnt="0"/>
      <dgm:spPr/>
    </dgm:pt>
    <dgm:pt modelId="{0FDCDD9A-F0B7-42C9-87B1-CBAF5E6C9F76}" type="pres">
      <dgm:prSet presAssocID="{2F3CE8E6-430E-4D63-87F4-1C206E23215A}" presName="theInnerList" presStyleCnt="0"/>
      <dgm:spPr/>
    </dgm:pt>
    <dgm:pt modelId="{64344003-E478-4569-BE4A-AFC173F1F4FF}" type="pres">
      <dgm:prSet presAssocID="{AE6CE3AA-991D-4521-868F-D762030187FA}" presName="childNode" presStyleLbl="node1" presStyleIdx="6" presStyleCnt="8" custScaleX="103079">
        <dgm:presLayoutVars>
          <dgm:bulletEnabled val="1"/>
        </dgm:presLayoutVars>
      </dgm:prSet>
      <dgm:spPr/>
    </dgm:pt>
    <dgm:pt modelId="{C11EE5AA-9410-4D51-994D-DA2F0D300712}" type="pres">
      <dgm:prSet presAssocID="{AE6CE3AA-991D-4521-868F-D762030187FA}" presName="aSpace2" presStyleCnt="0"/>
      <dgm:spPr/>
    </dgm:pt>
    <dgm:pt modelId="{C7D984CB-637B-434C-8C4A-728B4B1E9EAC}" type="pres">
      <dgm:prSet presAssocID="{1560D75C-02F5-4001-AFA2-A1B0DDDD58DF}" presName="childNode" presStyleLbl="node1" presStyleIdx="7" presStyleCnt="8" custScaleX="103079" custScaleY="125756">
        <dgm:presLayoutVars>
          <dgm:bulletEnabled val="1"/>
        </dgm:presLayoutVars>
      </dgm:prSet>
      <dgm:spPr/>
    </dgm:pt>
  </dgm:ptLst>
  <dgm:cxnLst>
    <dgm:cxn modelId="{D1795909-A02E-4FFA-AF0B-7768F5FEE8B5}" srcId="{F1DD0C9E-76C6-49B2-8307-9054EDDBC0A7}" destId="{3EDD9525-6EE9-4C64-8342-AD7782B721DF}" srcOrd="1" destOrd="0" parTransId="{26A58480-48D7-4B22-A129-1999FFB5CFB5}" sibTransId="{39A43FDF-5DC3-41EE-9718-A562CA5C2165}"/>
    <dgm:cxn modelId="{64A04B0B-DE13-45C1-B404-44A41F9404E3}" type="presOf" srcId="{56BA6051-5C64-425E-A608-D48BC2E156E1}" destId="{5AF60A92-0AE0-4555-8929-455787C0E3A1}" srcOrd="0" destOrd="0" presId="urn:microsoft.com/office/officeart/2005/8/layout/lProcess2"/>
    <dgm:cxn modelId="{75401E16-4D53-4CFD-826F-2B7B23D5815B}" srcId="{818559F7-7A6B-4C1A-A368-486CD1D3A723}" destId="{B08B2F97-D8FA-48B7-B721-FFF73DA9A805}" srcOrd="1" destOrd="0" parTransId="{CCF67ED8-84EF-423C-BF84-EFA365885857}" sibTransId="{4274C99D-D740-4429-8E71-094AA01F10F1}"/>
    <dgm:cxn modelId="{D7D2DC1C-2497-45D8-8FF8-9B15AD6E931D}" type="presOf" srcId="{F6B67B48-0926-40F6-B275-9458B088515F}" destId="{484CF3D0-67AB-48DC-9A71-CFC85A294404}" srcOrd="0" destOrd="0" presId="urn:microsoft.com/office/officeart/2005/8/layout/lProcess2"/>
    <dgm:cxn modelId="{81E09F26-442E-4E69-8187-DB8188803D9A}" srcId="{B08B2F97-D8FA-48B7-B721-FFF73DA9A805}" destId="{ED54C59F-7C63-4884-9C89-BE6426E34FC3}" srcOrd="0" destOrd="0" parTransId="{8299B7D1-41A8-4675-BB48-884F5D3F0EFD}" sibTransId="{3AA06749-945C-4C58-B86D-61AC7C7C955B}"/>
    <dgm:cxn modelId="{2F4FA441-8B9D-4260-9773-3C4E7392DB72}" type="presOf" srcId="{AE6CE3AA-991D-4521-868F-D762030187FA}" destId="{64344003-E478-4569-BE4A-AFC173F1F4FF}" srcOrd="0" destOrd="0" presId="urn:microsoft.com/office/officeart/2005/8/layout/lProcess2"/>
    <dgm:cxn modelId="{01194E62-185D-4A2C-AEF2-F5E8742A0517}" type="presOf" srcId="{6D9A708A-FCD3-48D7-9900-E7DECC055717}" destId="{F98F7B4B-D03C-4104-8912-90B72CD1FAD7}" srcOrd="0" destOrd="0" presId="urn:microsoft.com/office/officeart/2005/8/layout/lProcess2"/>
    <dgm:cxn modelId="{3720E14A-D114-4146-B0F9-4E7E6DC03D39}" type="presOf" srcId="{818559F7-7A6B-4C1A-A368-486CD1D3A723}" destId="{1EEABECF-5C4C-4865-9BA7-F4572C382C54}" srcOrd="0" destOrd="0" presId="urn:microsoft.com/office/officeart/2005/8/layout/lProcess2"/>
    <dgm:cxn modelId="{378AD14E-5491-453A-8914-F00D9AC6E1DE}" type="presOf" srcId="{74A7E64A-5D8F-4E15-99BB-1A047EFF5441}" destId="{33E07624-6612-4E22-908B-E54C6655EE5F}" srcOrd="0" destOrd="0" presId="urn:microsoft.com/office/officeart/2005/8/layout/lProcess2"/>
    <dgm:cxn modelId="{AD39F170-5209-4D9C-A100-A697E6BFFB1B}" type="presOf" srcId="{2F3CE8E6-430E-4D63-87F4-1C206E23215A}" destId="{1C319E78-8963-40C9-AB6A-AFD0E5F06A7E}" srcOrd="1" destOrd="0" presId="urn:microsoft.com/office/officeart/2005/8/layout/lProcess2"/>
    <dgm:cxn modelId="{D4E27154-1B55-49F2-8546-33A1A809805D}" srcId="{F1DD0C9E-76C6-49B2-8307-9054EDDBC0A7}" destId="{74A7E64A-5D8F-4E15-99BB-1A047EFF5441}" srcOrd="0" destOrd="0" parTransId="{7424AF75-F226-45EF-905D-3374B17C4148}" sibTransId="{C3D10139-3245-4E9A-A70D-F64241952B5E}"/>
    <dgm:cxn modelId="{F9B8A855-8B28-4EC2-A8EA-7A79D59CD971}" type="presOf" srcId="{F1DD0C9E-76C6-49B2-8307-9054EDDBC0A7}" destId="{A8759850-83D3-4639-B6BC-B16DEAA5342D}" srcOrd="1" destOrd="0" presId="urn:microsoft.com/office/officeart/2005/8/layout/lProcess2"/>
    <dgm:cxn modelId="{BEDE1156-AC87-4AF8-8658-B8B6E833D2B1}" srcId="{B08B2F97-D8FA-48B7-B721-FFF73DA9A805}" destId="{56BA6051-5C64-425E-A608-D48BC2E156E1}" srcOrd="1" destOrd="0" parTransId="{94C77B9E-6608-4D0F-BBA2-C20FB5DD0557}" sibTransId="{245BA16D-210E-4476-B3C7-5719136FF607}"/>
    <dgm:cxn modelId="{54747C78-B078-40BA-A890-9DB2BFC76865}" srcId="{2F3CE8E6-430E-4D63-87F4-1C206E23215A}" destId="{1560D75C-02F5-4001-AFA2-A1B0DDDD58DF}" srcOrd="1" destOrd="0" parTransId="{977A3E26-A35C-4A88-99B6-4B5544467D42}" sibTransId="{39CD20A5-32BA-43B9-A295-94B471040B23}"/>
    <dgm:cxn modelId="{5765C17C-4429-45BB-BA9B-E9B88618875E}" srcId="{818559F7-7A6B-4C1A-A368-486CD1D3A723}" destId="{2F3CE8E6-430E-4D63-87F4-1C206E23215A}" srcOrd="2" destOrd="0" parTransId="{3D8979C0-677C-4927-A3DB-785C4AFEE611}" sibTransId="{FBC62F20-7855-40AE-9E7B-CBABC24ADAA7}"/>
    <dgm:cxn modelId="{D35F827D-BD02-4E4D-9D27-65A2E37D35F6}" type="presOf" srcId="{1560D75C-02F5-4001-AFA2-A1B0DDDD58DF}" destId="{C7D984CB-637B-434C-8C4A-728B4B1E9EAC}" srcOrd="0" destOrd="0" presId="urn:microsoft.com/office/officeart/2005/8/layout/lProcess2"/>
    <dgm:cxn modelId="{813C448C-333B-4D84-A5C6-1112277B794A}" type="presOf" srcId="{B08B2F97-D8FA-48B7-B721-FFF73DA9A805}" destId="{C9581554-1AB5-4FE3-8149-DABCE2C6C980}" srcOrd="1" destOrd="0" presId="urn:microsoft.com/office/officeart/2005/8/layout/lProcess2"/>
    <dgm:cxn modelId="{52A08BA0-B36F-411D-A648-5A8AF8BB5D22}" srcId="{B08B2F97-D8FA-48B7-B721-FFF73DA9A805}" destId="{6D9A708A-FCD3-48D7-9900-E7DECC055717}" srcOrd="2" destOrd="0" parTransId="{4FCA5FAF-B20B-4625-9A10-A5F9489CD3E5}" sibTransId="{2A10A2A5-71B4-4556-A404-656C73FE0423}"/>
    <dgm:cxn modelId="{21877DAA-8D6B-4631-B45A-9F33C1CDB64E}" type="presOf" srcId="{B08B2F97-D8FA-48B7-B721-FFF73DA9A805}" destId="{E4A75181-CE99-4DFC-AFE4-CE0D4573D912}" srcOrd="0" destOrd="0" presId="urn:microsoft.com/office/officeart/2005/8/layout/lProcess2"/>
    <dgm:cxn modelId="{AACF5DC5-25A5-43F3-825F-02C3DC371F9F}" srcId="{2F3CE8E6-430E-4D63-87F4-1C206E23215A}" destId="{AE6CE3AA-991D-4521-868F-D762030187FA}" srcOrd="0" destOrd="0" parTransId="{80FEED4B-1870-4BF0-B1BD-46E2A3843C1F}" sibTransId="{A2D5441F-F931-41C4-A717-32166DBC0E9C}"/>
    <dgm:cxn modelId="{926523C8-9F18-425F-B480-83631B19F6BE}" srcId="{F1DD0C9E-76C6-49B2-8307-9054EDDBC0A7}" destId="{F6B67B48-0926-40F6-B275-9458B088515F}" srcOrd="2" destOrd="0" parTransId="{0B0C2956-97B3-4EE8-97BA-B855F047AB45}" sibTransId="{3272123C-BF6C-4171-A40A-ACF852D03C45}"/>
    <dgm:cxn modelId="{C8BA66D0-CAAF-4284-B54E-BA0E6DA1A000}" type="presOf" srcId="{F1DD0C9E-76C6-49B2-8307-9054EDDBC0A7}" destId="{DE49D947-BF23-4A38-AFAE-D9E7859300AF}" srcOrd="0" destOrd="0" presId="urn:microsoft.com/office/officeart/2005/8/layout/lProcess2"/>
    <dgm:cxn modelId="{7706B0D4-1832-43A9-950A-EC0D5E286DBF}" type="presOf" srcId="{2F3CE8E6-430E-4D63-87F4-1C206E23215A}" destId="{E1F148F3-8FE0-4E4F-B0EF-82EF613248D0}" srcOrd="0" destOrd="0" presId="urn:microsoft.com/office/officeart/2005/8/layout/lProcess2"/>
    <dgm:cxn modelId="{ECDEFFD6-639E-4296-8249-0346694A825E}" srcId="{818559F7-7A6B-4C1A-A368-486CD1D3A723}" destId="{F1DD0C9E-76C6-49B2-8307-9054EDDBC0A7}" srcOrd="0" destOrd="0" parTransId="{6FE57067-EA53-4343-A4A9-B97A4F8887AA}" sibTransId="{30F9D95E-4C81-49C3-8C1E-58D743E807F4}"/>
    <dgm:cxn modelId="{7CF055D9-F91C-4B91-AECB-43FD4DAF7C9C}" type="presOf" srcId="{3EDD9525-6EE9-4C64-8342-AD7782B721DF}" destId="{4C7E68DD-07AC-4507-AA93-A95E0DC80F2F}" srcOrd="0" destOrd="0" presId="urn:microsoft.com/office/officeart/2005/8/layout/lProcess2"/>
    <dgm:cxn modelId="{51B5A4E1-AD19-4279-8C83-C2F10E68DD3C}" type="presOf" srcId="{ED54C59F-7C63-4884-9C89-BE6426E34FC3}" destId="{71249AAC-568D-4850-9910-BDC561144469}" srcOrd="0" destOrd="0" presId="urn:microsoft.com/office/officeart/2005/8/layout/lProcess2"/>
    <dgm:cxn modelId="{BFF1CC11-7434-42F7-B78A-C61D2A1D8EC4}" type="presParOf" srcId="{1EEABECF-5C4C-4865-9BA7-F4572C382C54}" destId="{15E9B6CB-2E61-4D4C-B1B7-A1AFAC0FDF13}" srcOrd="0" destOrd="0" presId="urn:microsoft.com/office/officeart/2005/8/layout/lProcess2"/>
    <dgm:cxn modelId="{2EE873C3-87FE-4E34-A2C8-3D9FA529AB19}" type="presParOf" srcId="{15E9B6CB-2E61-4D4C-B1B7-A1AFAC0FDF13}" destId="{DE49D947-BF23-4A38-AFAE-D9E7859300AF}" srcOrd="0" destOrd="0" presId="urn:microsoft.com/office/officeart/2005/8/layout/lProcess2"/>
    <dgm:cxn modelId="{A0941220-4E3E-4FC3-9CBE-F958D6098FDE}" type="presParOf" srcId="{15E9B6CB-2E61-4D4C-B1B7-A1AFAC0FDF13}" destId="{A8759850-83D3-4639-B6BC-B16DEAA5342D}" srcOrd="1" destOrd="0" presId="urn:microsoft.com/office/officeart/2005/8/layout/lProcess2"/>
    <dgm:cxn modelId="{E1ACBBAA-9A0F-4C5C-8359-217B74D3B601}" type="presParOf" srcId="{15E9B6CB-2E61-4D4C-B1B7-A1AFAC0FDF13}" destId="{51B31511-2794-4506-B9EC-0F53C01A7B23}" srcOrd="2" destOrd="0" presId="urn:microsoft.com/office/officeart/2005/8/layout/lProcess2"/>
    <dgm:cxn modelId="{7647FA97-3FBD-4F5D-B6F5-A856AAE4E832}" type="presParOf" srcId="{51B31511-2794-4506-B9EC-0F53C01A7B23}" destId="{C5BEE03D-ED89-419B-9A2B-E8C2A5D9A3AB}" srcOrd="0" destOrd="0" presId="urn:microsoft.com/office/officeart/2005/8/layout/lProcess2"/>
    <dgm:cxn modelId="{73A1C4CB-C8C1-4659-A269-956E8FC11F0C}" type="presParOf" srcId="{C5BEE03D-ED89-419B-9A2B-E8C2A5D9A3AB}" destId="{33E07624-6612-4E22-908B-E54C6655EE5F}" srcOrd="0" destOrd="0" presId="urn:microsoft.com/office/officeart/2005/8/layout/lProcess2"/>
    <dgm:cxn modelId="{492D31EB-DD26-48C6-8A5C-A919B50C6BA2}" type="presParOf" srcId="{C5BEE03D-ED89-419B-9A2B-E8C2A5D9A3AB}" destId="{75F56F71-B471-4C88-9723-8129CE7BAED3}" srcOrd="1" destOrd="0" presId="urn:microsoft.com/office/officeart/2005/8/layout/lProcess2"/>
    <dgm:cxn modelId="{D636BF59-C8CA-47E2-9310-7F1B3089D4CE}" type="presParOf" srcId="{C5BEE03D-ED89-419B-9A2B-E8C2A5D9A3AB}" destId="{4C7E68DD-07AC-4507-AA93-A95E0DC80F2F}" srcOrd="2" destOrd="0" presId="urn:microsoft.com/office/officeart/2005/8/layout/lProcess2"/>
    <dgm:cxn modelId="{44DB21CF-E243-4FD4-9982-0AAF123D34AB}" type="presParOf" srcId="{C5BEE03D-ED89-419B-9A2B-E8C2A5D9A3AB}" destId="{0A71F7F7-8B07-48CB-B578-1A882FDB6C7E}" srcOrd="3" destOrd="0" presId="urn:microsoft.com/office/officeart/2005/8/layout/lProcess2"/>
    <dgm:cxn modelId="{93946569-9E67-418B-85A1-8BE56B87C74D}" type="presParOf" srcId="{C5BEE03D-ED89-419B-9A2B-E8C2A5D9A3AB}" destId="{484CF3D0-67AB-48DC-9A71-CFC85A294404}" srcOrd="4" destOrd="0" presId="urn:microsoft.com/office/officeart/2005/8/layout/lProcess2"/>
    <dgm:cxn modelId="{DF742ABC-9412-45BC-8F60-0C8EC24BF3C7}" type="presParOf" srcId="{1EEABECF-5C4C-4865-9BA7-F4572C382C54}" destId="{1E6A6E3C-AE34-4DB8-97C8-8BB883780B59}" srcOrd="1" destOrd="0" presId="urn:microsoft.com/office/officeart/2005/8/layout/lProcess2"/>
    <dgm:cxn modelId="{B0396DB8-D115-4DA1-993F-9C9D1022C343}" type="presParOf" srcId="{1EEABECF-5C4C-4865-9BA7-F4572C382C54}" destId="{462933B7-5141-4127-81C6-1884F5CDD54D}" srcOrd="2" destOrd="0" presId="urn:microsoft.com/office/officeart/2005/8/layout/lProcess2"/>
    <dgm:cxn modelId="{F80C56FA-F2B3-4912-BC5D-56BFB5F0D273}" type="presParOf" srcId="{462933B7-5141-4127-81C6-1884F5CDD54D}" destId="{E4A75181-CE99-4DFC-AFE4-CE0D4573D912}" srcOrd="0" destOrd="0" presId="urn:microsoft.com/office/officeart/2005/8/layout/lProcess2"/>
    <dgm:cxn modelId="{7AEBAD33-4C54-4EBF-A25A-2BC255FA039C}" type="presParOf" srcId="{462933B7-5141-4127-81C6-1884F5CDD54D}" destId="{C9581554-1AB5-4FE3-8149-DABCE2C6C980}" srcOrd="1" destOrd="0" presId="urn:microsoft.com/office/officeart/2005/8/layout/lProcess2"/>
    <dgm:cxn modelId="{126242D2-5537-453D-907B-7D0505922D3A}" type="presParOf" srcId="{462933B7-5141-4127-81C6-1884F5CDD54D}" destId="{77BA6C0D-9A3E-4107-ADB2-C96414DF0F42}" srcOrd="2" destOrd="0" presId="urn:microsoft.com/office/officeart/2005/8/layout/lProcess2"/>
    <dgm:cxn modelId="{393A5EDF-0D72-4BDA-8093-93AAF1A2D7C4}" type="presParOf" srcId="{77BA6C0D-9A3E-4107-ADB2-C96414DF0F42}" destId="{1E6E3347-F855-477B-9E0E-62CAF8842A31}" srcOrd="0" destOrd="0" presId="urn:microsoft.com/office/officeart/2005/8/layout/lProcess2"/>
    <dgm:cxn modelId="{9FE285E9-543B-445B-B5FA-7CCA6295040C}" type="presParOf" srcId="{1E6E3347-F855-477B-9E0E-62CAF8842A31}" destId="{71249AAC-568D-4850-9910-BDC561144469}" srcOrd="0" destOrd="0" presId="urn:microsoft.com/office/officeart/2005/8/layout/lProcess2"/>
    <dgm:cxn modelId="{EF244B4E-AC29-46C5-9655-B436B320D100}" type="presParOf" srcId="{1E6E3347-F855-477B-9E0E-62CAF8842A31}" destId="{9B564D67-C8DE-4FDD-BDDB-96B734FBACB4}" srcOrd="1" destOrd="0" presId="urn:microsoft.com/office/officeart/2005/8/layout/lProcess2"/>
    <dgm:cxn modelId="{075193D3-7601-4F86-8BB9-C3E1D6A8E84C}" type="presParOf" srcId="{1E6E3347-F855-477B-9E0E-62CAF8842A31}" destId="{5AF60A92-0AE0-4555-8929-455787C0E3A1}" srcOrd="2" destOrd="0" presId="urn:microsoft.com/office/officeart/2005/8/layout/lProcess2"/>
    <dgm:cxn modelId="{7E9495BF-99AF-4767-8E61-CCC788758E5B}" type="presParOf" srcId="{1E6E3347-F855-477B-9E0E-62CAF8842A31}" destId="{A7320252-AC50-4884-A569-314BCAB12A20}" srcOrd="3" destOrd="0" presId="urn:microsoft.com/office/officeart/2005/8/layout/lProcess2"/>
    <dgm:cxn modelId="{C1C08BA1-CD80-47A9-B5C7-4882263C9A62}" type="presParOf" srcId="{1E6E3347-F855-477B-9E0E-62CAF8842A31}" destId="{F98F7B4B-D03C-4104-8912-90B72CD1FAD7}" srcOrd="4" destOrd="0" presId="urn:microsoft.com/office/officeart/2005/8/layout/lProcess2"/>
    <dgm:cxn modelId="{7260540F-1127-4A8C-9047-8B6ABDE177AC}" type="presParOf" srcId="{1EEABECF-5C4C-4865-9BA7-F4572C382C54}" destId="{7269CA51-5E3F-4570-B529-68B497412505}" srcOrd="3" destOrd="0" presId="urn:microsoft.com/office/officeart/2005/8/layout/lProcess2"/>
    <dgm:cxn modelId="{1D77F2EC-387E-407F-A931-851877D63488}" type="presParOf" srcId="{1EEABECF-5C4C-4865-9BA7-F4572C382C54}" destId="{64332CD5-449D-4B90-918C-85C289AD3A91}" srcOrd="4" destOrd="0" presId="urn:microsoft.com/office/officeart/2005/8/layout/lProcess2"/>
    <dgm:cxn modelId="{15952D40-8BAF-4851-9BC6-98C7A31AC0C9}" type="presParOf" srcId="{64332CD5-449D-4B90-918C-85C289AD3A91}" destId="{E1F148F3-8FE0-4E4F-B0EF-82EF613248D0}" srcOrd="0" destOrd="0" presId="urn:microsoft.com/office/officeart/2005/8/layout/lProcess2"/>
    <dgm:cxn modelId="{EFA0D616-14E6-4C49-ADDD-763BC72B0E90}" type="presParOf" srcId="{64332CD5-449D-4B90-918C-85C289AD3A91}" destId="{1C319E78-8963-40C9-AB6A-AFD0E5F06A7E}" srcOrd="1" destOrd="0" presId="urn:microsoft.com/office/officeart/2005/8/layout/lProcess2"/>
    <dgm:cxn modelId="{7489DA66-D947-4C2F-96CF-D50D33E893FC}" type="presParOf" srcId="{64332CD5-449D-4B90-918C-85C289AD3A91}" destId="{E51C2D77-D1BE-4C39-ADA0-79C07766A950}" srcOrd="2" destOrd="0" presId="urn:microsoft.com/office/officeart/2005/8/layout/lProcess2"/>
    <dgm:cxn modelId="{EEEA9106-18D7-482F-9B12-AEEF969A9EE5}" type="presParOf" srcId="{E51C2D77-D1BE-4C39-ADA0-79C07766A950}" destId="{0FDCDD9A-F0B7-42C9-87B1-CBAF5E6C9F76}" srcOrd="0" destOrd="0" presId="urn:microsoft.com/office/officeart/2005/8/layout/lProcess2"/>
    <dgm:cxn modelId="{709D2B60-1A70-4A13-A9AC-64796904CFCA}" type="presParOf" srcId="{0FDCDD9A-F0B7-42C9-87B1-CBAF5E6C9F76}" destId="{64344003-E478-4569-BE4A-AFC173F1F4FF}" srcOrd="0" destOrd="0" presId="urn:microsoft.com/office/officeart/2005/8/layout/lProcess2"/>
    <dgm:cxn modelId="{455A4654-37D3-42DD-9DBB-13659D988B82}" type="presParOf" srcId="{0FDCDD9A-F0B7-42C9-87B1-CBAF5E6C9F76}" destId="{C11EE5AA-9410-4D51-994D-DA2F0D300712}" srcOrd="1" destOrd="0" presId="urn:microsoft.com/office/officeart/2005/8/layout/lProcess2"/>
    <dgm:cxn modelId="{C1C42B5B-E95A-47F0-A36B-98A3EFCFE3D5}" type="presParOf" srcId="{0FDCDD9A-F0B7-42C9-87B1-CBAF5E6C9F76}" destId="{C7D984CB-637B-434C-8C4A-728B4B1E9EAC}"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4156B0-D1FA-4FF7-AEB4-35B3011536ED}"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7E7BFA24-2930-4EF0-AEBC-7C66C9B1361A}">
      <dgm:prSet phldrT="[Text]"/>
      <dgm:spPr>
        <a:solidFill>
          <a:srgbClr val="8D6A4E"/>
        </a:solidFill>
      </dgm:spPr>
      <dgm:t>
        <a:bodyPr/>
        <a:lstStyle/>
        <a:p>
          <a:r>
            <a:rPr lang="en-US">
              <a:latin typeface="Arial"/>
              <a:cs typeface="Arial"/>
            </a:rPr>
            <a:t>Communicate to Management and Superintendents</a:t>
          </a:r>
        </a:p>
      </dgm:t>
    </dgm:pt>
    <dgm:pt modelId="{D38F9485-F0E3-4EE9-8DA8-85EBEBA767B2}" type="parTrans" cxnId="{AE255184-5264-4F1F-9485-010E58D3C031}">
      <dgm:prSet/>
      <dgm:spPr/>
      <dgm:t>
        <a:bodyPr/>
        <a:lstStyle/>
        <a:p>
          <a:endParaRPr lang="en-US"/>
        </a:p>
      </dgm:t>
    </dgm:pt>
    <dgm:pt modelId="{B5EBC6BF-E830-4016-A639-E4DC9E5D3D00}" type="sibTrans" cxnId="{AE255184-5264-4F1F-9485-010E58D3C031}">
      <dgm:prSet/>
      <dgm:spPr/>
      <dgm:t>
        <a:bodyPr/>
        <a:lstStyle/>
        <a:p>
          <a:endParaRPr lang="en-US"/>
        </a:p>
      </dgm:t>
    </dgm:pt>
    <dgm:pt modelId="{061EF3FB-A695-40C6-946F-B2703C289637}">
      <dgm:prSet phldrT="[Text]"/>
      <dgm:spPr>
        <a:ln>
          <a:solidFill>
            <a:srgbClr val="8D6A4E"/>
          </a:solidFill>
        </a:ln>
      </dgm:spPr>
      <dgm:t>
        <a:bodyPr/>
        <a:lstStyle/>
        <a:p>
          <a:r>
            <a:rPr lang="en-US">
              <a:latin typeface="Arial"/>
              <a:cs typeface="Arial"/>
            </a:rPr>
            <a:t>MVP rollout &amp; value</a:t>
          </a:r>
        </a:p>
      </dgm:t>
    </dgm:pt>
    <dgm:pt modelId="{A195856E-A82B-4072-80BB-5177FEEF66FA}" type="parTrans" cxnId="{3B0C2234-010B-4FC5-AA2D-9B9FDCE6E158}">
      <dgm:prSet/>
      <dgm:spPr/>
      <dgm:t>
        <a:bodyPr/>
        <a:lstStyle/>
        <a:p>
          <a:endParaRPr lang="en-US"/>
        </a:p>
      </dgm:t>
    </dgm:pt>
    <dgm:pt modelId="{44C13F6A-B109-4C2A-9692-BBA743A70FD8}" type="sibTrans" cxnId="{3B0C2234-010B-4FC5-AA2D-9B9FDCE6E158}">
      <dgm:prSet/>
      <dgm:spPr/>
      <dgm:t>
        <a:bodyPr/>
        <a:lstStyle/>
        <a:p>
          <a:endParaRPr lang="en-US"/>
        </a:p>
      </dgm:t>
    </dgm:pt>
    <dgm:pt modelId="{0F46F8FE-22C5-4D17-BA48-4F6CEC62DE72}">
      <dgm:prSet phldrT="[Text]"/>
      <dgm:spPr>
        <a:solidFill>
          <a:srgbClr val="BB5D00"/>
        </a:solidFill>
      </dgm:spPr>
      <dgm:t>
        <a:bodyPr/>
        <a:lstStyle/>
        <a:p>
          <a:r>
            <a:rPr lang="en-US">
              <a:latin typeface="Arial"/>
              <a:cs typeface="Arial"/>
            </a:rPr>
            <a:t>Frontline Supervisors/Planners</a:t>
          </a:r>
        </a:p>
      </dgm:t>
    </dgm:pt>
    <dgm:pt modelId="{1CA628CF-54B7-4FFC-890D-74C3E726223D}" type="parTrans" cxnId="{DED05ABC-3D2D-4374-AED6-D2C0A20F3834}">
      <dgm:prSet/>
      <dgm:spPr/>
      <dgm:t>
        <a:bodyPr/>
        <a:lstStyle/>
        <a:p>
          <a:endParaRPr lang="en-US"/>
        </a:p>
      </dgm:t>
    </dgm:pt>
    <dgm:pt modelId="{335FAB1A-8BF1-42B5-9F71-FDA8B197345F}" type="sibTrans" cxnId="{DED05ABC-3D2D-4374-AED6-D2C0A20F3834}">
      <dgm:prSet/>
      <dgm:spPr/>
      <dgm:t>
        <a:bodyPr/>
        <a:lstStyle/>
        <a:p>
          <a:endParaRPr lang="en-US"/>
        </a:p>
      </dgm:t>
    </dgm:pt>
    <dgm:pt modelId="{61438493-A532-4566-A70D-C4D79ADC1F62}">
      <dgm:prSet phldrT="[Text]"/>
      <dgm:spPr>
        <a:ln>
          <a:solidFill>
            <a:srgbClr val="BB5D00"/>
          </a:solidFill>
        </a:ln>
      </dgm:spPr>
      <dgm:t>
        <a:bodyPr/>
        <a:lstStyle/>
        <a:p>
          <a:r>
            <a:rPr lang="en-US">
              <a:latin typeface="Arial"/>
              <a:cs typeface="Arial"/>
            </a:rPr>
            <a:t>Value of work</a:t>
          </a:r>
        </a:p>
      </dgm:t>
    </dgm:pt>
    <dgm:pt modelId="{BC0DD0E5-8F42-4618-87E8-7134B70C17A2}" type="parTrans" cxnId="{0D25DD22-2B98-4BCA-AB72-454EC9A1EABE}">
      <dgm:prSet/>
      <dgm:spPr/>
      <dgm:t>
        <a:bodyPr/>
        <a:lstStyle/>
        <a:p>
          <a:endParaRPr lang="en-US"/>
        </a:p>
      </dgm:t>
    </dgm:pt>
    <dgm:pt modelId="{E78A5AB7-74CE-4338-BE05-A28414A0D410}" type="sibTrans" cxnId="{0D25DD22-2B98-4BCA-AB72-454EC9A1EABE}">
      <dgm:prSet/>
      <dgm:spPr/>
      <dgm:t>
        <a:bodyPr/>
        <a:lstStyle/>
        <a:p>
          <a:endParaRPr lang="en-US"/>
        </a:p>
      </dgm:t>
    </dgm:pt>
    <dgm:pt modelId="{6FF2B369-9BF1-4568-AB70-541411FBA54F}">
      <dgm:prSet phldrT="[Text]"/>
      <dgm:spPr>
        <a:solidFill>
          <a:srgbClr val="EFB15F"/>
        </a:solidFill>
      </dgm:spPr>
      <dgm:t>
        <a:bodyPr/>
        <a:lstStyle/>
        <a:p>
          <a:r>
            <a:rPr lang="en-US">
              <a:latin typeface="Arial"/>
              <a:cs typeface="Arial"/>
            </a:rPr>
            <a:t>All Truck Shop Techs</a:t>
          </a:r>
        </a:p>
      </dgm:t>
    </dgm:pt>
    <dgm:pt modelId="{B5207A2C-4D30-4CFA-9D3C-DACD52061A15}" type="parTrans" cxnId="{AB732E7A-EC37-44D6-BA1F-3D7286D5BF43}">
      <dgm:prSet/>
      <dgm:spPr/>
      <dgm:t>
        <a:bodyPr/>
        <a:lstStyle/>
        <a:p>
          <a:endParaRPr lang="en-US"/>
        </a:p>
      </dgm:t>
    </dgm:pt>
    <dgm:pt modelId="{ADC78249-0F21-49F8-9D19-EDB580D380A5}" type="sibTrans" cxnId="{AB732E7A-EC37-44D6-BA1F-3D7286D5BF43}">
      <dgm:prSet/>
      <dgm:spPr/>
      <dgm:t>
        <a:bodyPr/>
        <a:lstStyle/>
        <a:p>
          <a:endParaRPr lang="en-US"/>
        </a:p>
      </dgm:t>
    </dgm:pt>
    <dgm:pt modelId="{984A3F41-C93D-4FC2-8632-EFD04175C186}">
      <dgm:prSet phldrT="[Text]"/>
      <dgm:spPr>
        <a:ln>
          <a:solidFill>
            <a:srgbClr val="BB5D00"/>
          </a:solidFill>
        </a:ln>
      </dgm:spPr>
      <dgm:t>
        <a:bodyPr/>
        <a:lstStyle/>
        <a:p>
          <a:r>
            <a:rPr lang="en-US">
              <a:latin typeface="Arial"/>
              <a:cs typeface="Arial"/>
            </a:rPr>
            <a:t>Use of PM books, commissioning guides and intervention tools</a:t>
          </a:r>
        </a:p>
        <a:p>
          <a:r>
            <a:rPr lang="en-US">
              <a:latin typeface="Arial"/>
              <a:cs typeface="Arial"/>
            </a:rPr>
            <a:t>Implementation of recommendations and Best Practices </a:t>
          </a:r>
        </a:p>
      </dgm:t>
    </dgm:pt>
    <dgm:pt modelId="{B53F5DC8-2970-4FE0-9AA2-B47D32036A88}" type="parTrans" cxnId="{1B39CB62-9C01-47F1-86BE-2CACDEFEAF3A}">
      <dgm:prSet/>
      <dgm:spPr/>
      <dgm:t>
        <a:bodyPr/>
        <a:lstStyle/>
        <a:p>
          <a:endParaRPr lang="en-US"/>
        </a:p>
      </dgm:t>
    </dgm:pt>
    <dgm:pt modelId="{AB53EE06-636B-4899-8A2A-69CFBEEAF883}" type="sibTrans" cxnId="{1B39CB62-9C01-47F1-86BE-2CACDEFEAF3A}">
      <dgm:prSet/>
      <dgm:spPr/>
      <dgm:t>
        <a:bodyPr/>
        <a:lstStyle/>
        <a:p>
          <a:endParaRPr lang="en-US"/>
        </a:p>
      </dgm:t>
    </dgm:pt>
    <dgm:pt modelId="{25081E68-B5C4-4301-A37F-C4B229AA38AA}">
      <dgm:prSet phldrT="[Text]"/>
      <dgm:spPr>
        <a:ln>
          <a:solidFill>
            <a:srgbClr val="8D6A4E"/>
          </a:solidFill>
        </a:ln>
      </dgm:spPr>
      <dgm:t>
        <a:bodyPr/>
        <a:lstStyle/>
        <a:p>
          <a:r>
            <a:rPr lang="en-US">
              <a:latin typeface="Arial"/>
              <a:cs typeface="Arial"/>
            </a:rPr>
            <a:t>Importance of proper maintenance, Best Practices, and intervention</a:t>
          </a:r>
        </a:p>
      </dgm:t>
    </dgm:pt>
    <dgm:pt modelId="{CD1DBBC0-0DC8-461B-A1B8-701A257E2F76}" type="parTrans" cxnId="{6260D22B-0D92-4CCC-87FC-1D25F49FF76E}">
      <dgm:prSet/>
      <dgm:spPr/>
      <dgm:t>
        <a:bodyPr/>
        <a:lstStyle/>
        <a:p>
          <a:endParaRPr lang="en-US"/>
        </a:p>
      </dgm:t>
    </dgm:pt>
    <dgm:pt modelId="{C45C7FC6-30B9-4556-BE91-79C5D33E44A8}" type="sibTrans" cxnId="{6260D22B-0D92-4CCC-87FC-1D25F49FF76E}">
      <dgm:prSet/>
      <dgm:spPr/>
      <dgm:t>
        <a:bodyPr/>
        <a:lstStyle/>
        <a:p>
          <a:endParaRPr lang="en-US"/>
        </a:p>
      </dgm:t>
    </dgm:pt>
    <dgm:pt modelId="{E83D53E1-92D6-47E8-93C7-6CB5C7601CB1}">
      <dgm:prSet phldrT="[Text]"/>
      <dgm:spPr>
        <a:ln>
          <a:solidFill>
            <a:srgbClr val="EFB15F"/>
          </a:solidFill>
        </a:ln>
      </dgm:spPr>
      <dgm:t>
        <a:bodyPr/>
        <a:lstStyle/>
        <a:p>
          <a:r>
            <a:rPr lang="en-US">
              <a:latin typeface="Arial"/>
              <a:cs typeface="Arial"/>
            </a:rPr>
            <a:t>Value and purpose of increased work</a:t>
          </a:r>
        </a:p>
        <a:p>
          <a:r>
            <a:rPr lang="en-US">
              <a:latin typeface="Arial"/>
              <a:cs typeface="Arial"/>
            </a:rPr>
            <a:t>Execute Best Practices</a:t>
          </a:r>
        </a:p>
      </dgm:t>
    </dgm:pt>
    <dgm:pt modelId="{1CFB8D45-D571-4B05-B4F7-3C38AB58E2C8}" type="parTrans" cxnId="{DE53F5A5-BA2C-40EC-9B72-E0EC7E3CEC22}">
      <dgm:prSet/>
      <dgm:spPr/>
      <dgm:t>
        <a:bodyPr/>
        <a:lstStyle/>
        <a:p>
          <a:endParaRPr lang="en-US"/>
        </a:p>
      </dgm:t>
    </dgm:pt>
    <dgm:pt modelId="{7826179B-687F-4B61-AD65-ED4A2884912F}" type="sibTrans" cxnId="{DE53F5A5-BA2C-40EC-9B72-E0EC7E3CEC22}">
      <dgm:prSet/>
      <dgm:spPr/>
      <dgm:t>
        <a:bodyPr/>
        <a:lstStyle/>
        <a:p>
          <a:endParaRPr lang="en-US"/>
        </a:p>
      </dgm:t>
    </dgm:pt>
    <dgm:pt modelId="{3D6F9BCB-A2B0-4DCB-9BC4-8ADE489C21C9}">
      <dgm:prSet phldrT="[Text]"/>
      <dgm:spPr>
        <a:ln>
          <a:solidFill>
            <a:srgbClr val="8D6A4E"/>
          </a:solidFill>
        </a:ln>
      </dgm:spPr>
      <dgm:t>
        <a:bodyPr/>
        <a:lstStyle/>
        <a:p>
          <a:r>
            <a:rPr lang="en-US">
              <a:latin typeface="Arial"/>
              <a:cs typeface="Arial"/>
            </a:rPr>
            <a:t>Feedback system</a:t>
          </a:r>
        </a:p>
      </dgm:t>
    </dgm:pt>
    <dgm:pt modelId="{507204B4-4BE7-4BE9-8A80-9B7D023F393F}" type="parTrans" cxnId="{A7F8F4F5-A373-47AA-A519-4B215B45B2F1}">
      <dgm:prSet/>
      <dgm:spPr/>
      <dgm:t>
        <a:bodyPr/>
        <a:lstStyle/>
        <a:p>
          <a:endParaRPr lang="en-US"/>
        </a:p>
      </dgm:t>
    </dgm:pt>
    <dgm:pt modelId="{CEA63589-F12A-4998-B0FB-28711E2BC3BD}" type="sibTrans" cxnId="{A7F8F4F5-A373-47AA-A519-4B215B45B2F1}">
      <dgm:prSet/>
      <dgm:spPr/>
      <dgm:t>
        <a:bodyPr/>
        <a:lstStyle/>
        <a:p>
          <a:endParaRPr lang="en-US"/>
        </a:p>
      </dgm:t>
    </dgm:pt>
    <dgm:pt modelId="{0856108C-4269-4DC4-BC11-91EF61DE16EC}">
      <dgm:prSet phldrT="[Text]"/>
      <dgm:spPr>
        <a:ln>
          <a:solidFill>
            <a:srgbClr val="EFB15F"/>
          </a:solidFill>
        </a:ln>
      </dgm:spPr>
      <dgm:t>
        <a:bodyPr/>
        <a:lstStyle/>
        <a:p>
          <a:r>
            <a:rPr lang="en-US">
              <a:latin typeface="Arial"/>
              <a:cs typeface="Arial"/>
            </a:rPr>
            <a:t>Positive recognitions</a:t>
          </a:r>
        </a:p>
      </dgm:t>
    </dgm:pt>
    <dgm:pt modelId="{DA3C7E6E-FD91-437E-91D7-C8FC9FEB9C87}" type="parTrans" cxnId="{35DD2AB0-FE34-469F-9D05-8D666C895536}">
      <dgm:prSet/>
      <dgm:spPr/>
      <dgm:t>
        <a:bodyPr/>
        <a:lstStyle/>
        <a:p>
          <a:endParaRPr lang="en-US"/>
        </a:p>
      </dgm:t>
    </dgm:pt>
    <dgm:pt modelId="{DD65A5A9-B2FE-4D07-AC2F-5F6492CACFA1}" type="sibTrans" cxnId="{35DD2AB0-FE34-469F-9D05-8D666C895536}">
      <dgm:prSet/>
      <dgm:spPr/>
      <dgm:t>
        <a:bodyPr/>
        <a:lstStyle/>
        <a:p>
          <a:endParaRPr lang="en-US"/>
        </a:p>
      </dgm:t>
    </dgm:pt>
    <dgm:pt modelId="{C06D147D-B919-496D-9C0E-AABAECCD47E2}" type="pres">
      <dgm:prSet presAssocID="{294156B0-D1FA-4FF7-AEB4-35B3011536ED}" presName="Name0" presStyleCnt="0">
        <dgm:presLayoutVars>
          <dgm:chMax val="5"/>
          <dgm:chPref val="5"/>
          <dgm:dir/>
          <dgm:animLvl val="lvl"/>
        </dgm:presLayoutVars>
      </dgm:prSet>
      <dgm:spPr/>
    </dgm:pt>
    <dgm:pt modelId="{D5B5914F-C011-44EC-BDE4-3A5D7D132BDA}" type="pres">
      <dgm:prSet presAssocID="{7E7BFA24-2930-4EF0-AEBC-7C66C9B1361A}" presName="parentText1" presStyleLbl="node1" presStyleIdx="0" presStyleCnt="3">
        <dgm:presLayoutVars>
          <dgm:chMax/>
          <dgm:chPref val="3"/>
          <dgm:bulletEnabled val="1"/>
        </dgm:presLayoutVars>
      </dgm:prSet>
      <dgm:spPr/>
    </dgm:pt>
    <dgm:pt modelId="{A7DCC5BF-7565-4ED2-BD01-3FE747DA4DEC}" type="pres">
      <dgm:prSet presAssocID="{7E7BFA24-2930-4EF0-AEBC-7C66C9B1361A}" presName="childText1" presStyleLbl="solidAlignAcc1" presStyleIdx="0" presStyleCnt="3">
        <dgm:presLayoutVars>
          <dgm:chMax val="0"/>
          <dgm:chPref val="0"/>
          <dgm:bulletEnabled val="1"/>
        </dgm:presLayoutVars>
      </dgm:prSet>
      <dgm:spPr/>
    </dgm:pt>
    <dgm:pt modelId="{AFACE0CC-5208-4AE9-8ADB-58924902D5C5}" type="pres">
      <dgm:prSet presAssocID="{0F46F8FE-22C5-4D17-BA48-4F6CEC62DE72}" presName="parentText2" presStyleLbl="node1" presStyleIdx="1" presStyleCnt="3">
        <dgm:presLayoutVars>
          <dgm:chMax/>
          <dgm:chPref val="3"/>
          <dgm:bulletEnabled val="1"/>
        </dgm:presLayoutVars>
      </dgm:prSet>
      <dgm:spPr/>
    </dgm:pt>
    <dgm:pt modelId="{6FB13792-3E6F-4796-A8C5-8F1DC103D791}" type="pres">
      <dgm:prSet presAssocID="{0F46F8FE-22C5-4D17-BA48-4F6CEC62DE72}" presName="childText2" presStyleLbl="solidAlignAcc1" presStyleIdx="1" presStyleCnt="3">
        <dgm:presLayoutVars>
          <dgm:chMax val="0"/>
          <dgm:chPref val="0"/>
          <dgm:bulletEnabled val="1"/>
        </dgm:presLayoutVars>
      </dgm:prSet>
      <dgm:spPr/>
    </dgm:pt>
    <dgm:pt modelId="{770A3E1F-D255-44CA-A5F2-E7F5E34A0DC8}" type="pres">
      <dgm:prSet presAssocID="{6FF2B369-9BF1-4568-AB70-541411FBA54F}" presName="parentText3" presStyleLbl="node1" presStyleIdx="2" presStyleCnt="3">
        <dgm:presLayoutVars>
          <dgm:chMax/>
          <dgm:chPref val="3"/>
          <dgm:bulletEnabled val="1"/>
        </dgm:presLayoutVars>
      </dgm:prSet>
      <dgm:spPr/>
    </dgm:pt>
    <dgm:pt modelId="{A362717B-C2ED-4F95-99E2-ACF0D09A5278}" type="pres">
      <dgm:prSet presAssocID="{6FF2B369-9BF1-4568-AB70-541411FBA54F}" presName="childText3" presStyleLbl="solidAlignAcc1" presStyleIdx="2" presStyleCnt="3">
        <dgm:presLayoutVars>
          <dgm:chMax val="0"/>
          <dgm:chPref val="0"/>
          <dgm:bulletEnabled val="1"/>
        </dgm:presLayoutVars>
      </dgm:prSet>
      <dgm:spPr/>
    </dgm:pt>
  </dgm:ptLst>
  <dgm:cxnLst>
    <dgm:cxn modelId="{72805005-BF6D-46CD-A0A8-DC877F60057F}" type="presOf" srcId="{0F46F8FE-22C5-4D17-BA48-4F6CEC62DE72}" destId="{AFACE0CC-5208-4AE9-8ADB-58924902D5C5}" srcOrd="0" destOrd="0" presId="urn:microsoft.com/office/officeart/2009/3/layout/IncreasingArrowsProcess"/>
    <dgm:cxn modelId="{9EF6E40B-D5BE-48DB-8B89-79F59985BF9B}" type="presOf" srcId="{3D6F9BCB-A2B0-4DCB-9BC4-8ADE489C21C9}" destId="{A7DCC5BF-7565-4ED2-BD01-3FE747DA4DEC}" srcOrd="0" destOrd="1" presId="urn:microsoft.com/office/officeart/2009/3/layout/IncreasingArrowsProcess"/>
    <dgm:cxn modelId="{0D25DD22-2B98-4BCA-AB72-454EC9A1EABE}" srcId="{0F46F8FE-22C5-4D17-BA48-4F6CEC62DE72}" destId="{61438493-A532-4566-A70D-C4D79ADC1F62}" srcOrd="0" destOrd="0" parTransId="{BC0DD0E5-8F42-4618-87E8-7134B70C17A2}" sibTransId="{E78A5AB7-74CE-4338-BE05-A28414A0D410}"/>
    <dgm:cxn modelId="{6260D22B-0D92-4CCC-87FC-1D25F49FF76E}" srcId="{7E7BFA24-2930-4EF0-AEBC-7C66C9B1361A}" destId="{25081E68-B5C4-4301-A37F-C4B229AA38AA}" srcOrd="2" destOrd="0" parTransId="{CD1DBBC0-0DC8-461B-A1B8-701A257E2F76}" sibTransId="{C45C7FC6-30B9-4556-BE91-79C5D33E44A8}"/>
    <dgm:cxn modelId="{3B0C2234-010B-4FC5-AA2D-9B9FDCE6E158}" srcId="{7E7BFA24-2930-4EF0-AEBC-7C66C9B1361A}" destId="{061EF3FB-A695-40C6-946F-B2703C289637}" srcOrd="0" destOrd="0" parTransId="{A195856E-A82B-4072-80BB-5177FEEF66FA}" sibTransId="{44C13F6A-B109-4C2A-9692-BBA743A70FD8}"/>
    <dgm:cxn modelId="{FF8C1F36-FAF5-4477-8E9F-FED5C274589F}" type="presOf" srcId="{61438493-A532-4566-A70D-C4D79ADC1F62}" destId="{6FB13792-3E6F-4796-A8C5-8F1DC103D791}" srcOrd="0" destOrd="0" presId="urn:microsoft.com/office/officeart/2009/3/layout/IncreasingArrowsProcess"/>
    <dgm:cxn modelId="{3822B73C-7819-43D3-A46C-C9178EDC7BBD}" type="presOf" srcId="{25081E68-B5C4-4301-A37F-C4B229AA38AA}" destId="{A7DCC5BF-7565-4ED2-BD01-3FE747DA4DEC}" srcOrd="0" destOrd="2" presId="urn:microsoft.com/office/officeart/2009/3/layout/IncreasingArrowsProcess"/>
    <dgm:cxn modelId="{BDC60441-635F-4EF2-B214-CA81F3EAED03}" type="presOf" srcId="{6FF2B369-9BF1-4568-AB70-541411FBA54F}" destId="{770A3E1F-D255-44CA-A5F2-E7F5E34A0DC8}" srcOrd="0" destOrd="0" presId="urn:microsoft.com/office/officeart/2009/3/layout/IncreasingArrowsProcess"/>
    <dgm:cxn modelId="{1B39CB62-9C01-47F1-86BE-2CACDEFEAF3A}" srcId="{0F46F8FE-22C5-4D17-BA48-4F6CEC62DE72}" destId="{984A3F41-C93D-4FC2-8632-EFD04175C186}" srcOrd="1" destOrd="0" parTransId="{B53F5DC8-2970-4FE0-9AA2-B47D32036A88}" sibTransId="{AB53EE06-636B-4899-8A2A-69CFBEEAF883}"/>
    <dgm:cxn modelId="{02871B49-1A61-41BC-8414-6E98A8D38AC1}" type="presOf" srcId="{0856108C-4269-4DC4-BC11-91EF61DE16EC}" destId="{A362717B-C2ED-4F95-99E2-ACF0D09A5278}" srcOrd="0" destOrd="1" presId="urn:microsoft.com/office/officeart/2009/3/layout/IncreasingArrowsProcess"/>
    <dgm:cxn modelId="{16AB6F4B-4AD6-4743-B35A-B2DFD306BF31}" type="presOf" srcId="{294156B0-D1FA-4FF7-AEB4-35B3011536ED}" destId="{C06D147D-B919-496D-9C0E-AABAECCD47E2}" srcOrd="0" destOrd="0" presId="urn:microsoft.com/office/officeart/2009/3/layout/IncreasingArrowsProcess"/>
    <dgm:cxn modelId="{C4E9EC4F-A425-412E-B1B9-E02516DB9787}" type="presOf" srcId="{984A3F41-C93D-4FC2-8632-EFD04175C186}" destId="{6FB13792-3E6F-4796-A8C5-8F1DC103D791}" srcOrd="0" destOrd="1" presId="urn:microsoft.com/office/officeart/2009/3/layout/IncreasingArrowsProcess"/>
    <dgm:cxn modelId="{71F6CB75-55D4-4F4E-989A-46AADA7F9E1E}" type="presOf" srcId="{E83D53E1-92D6-47E8-93C7-6CB5C7601CB1}" destId="{A362717B-C2ED-4F95-99E2-ACF0D09A5278}" srcOrd="0" destOrd="0" presId="urn:microsoft.com/office/officeart/2009/3/layout/IncreasingArrowsProcess"/>
    <dgm:cxn modelId="{AB732E7A-EC37-44D6-BA1F-3D7286D5BF43}" srcId="{294156B0-D1FA-4FF7-AEB4-35B3011536ED}" destId="{6FF2B369-9BF1-4568-AB70-541411FBA54F}" srcOrd="2" destOrd="0" parTransId="{B5207A2C-4D30-4CFA-9D3C-DACD52061A15}" sibTransId="{ADC78249-0F21-49F8-9D19-EDB580D380A5}"/>
    <dgm:cxn modelId="{AE255184-5264-4F1F-9485-010E58D3C031}" srcId="{294156B0-D1FA-4FF7-AEB4-35B3011536ED}" destId="{7E7BFA24-2930-4EF0-AEBC-7C66C9B1361A}" srcOrd="0" destOrd="0" parTransId="{D38F9485-F0E3-4EE9-8DA8-85EBEBA767B2}" sibTransId="{B5EBC6BF-E830-4016-A639-E4DC9E5D3D00}"/>
    <dgm:cxn modelId="{DE53F5A5-BA2C-40EC-9B72-E0EC7E3CEC22}" srcId="{6FF2B369-9BF1-4568-AB70-541411FBA54F}" destId="{E83D53E1-92D6-47E8-93C7-6CB5C7601CB1}" srcOrd="0" destOrd="0" parTransId="{1CFB8D45-D571-4B05-B4F7-3C38AB58E2C8}" sibTransId="{7826179B-687F-4B61-AD65-ED4A2884912F}"/>
    <dgm:cxn modelId="{83D1CDAC-ABC7-4700-A708-6BE9300452AE}" type="presOf" srcId="{7E7BFA24-2930-4EF0-AEBC-7C66C9B1361A}" destId="{D5B5914F-C011-44EC-BDE4-3A5D7D132BDA}" srcOrd="0" destOrd="0" presId="urn:microsoft.com/office/officeart/2009/3/layout/IncreasingArrowsProcess"/>
    <dgm:cxn modelId="{35DD2AB0-FE34-469F-9D05-8D666C895536}" srcId="{6FF2B369-9BF1-4568-AB70-541411FBA54F}" destId="{0856108C-4269-4DC4-BC11-91EF61DE16EC}" srcOrd="1" destOrd="0" parTransId="{DA3C7E6E-FD91-437E-91D7-C8FC9FEB9C87}" sibTransId="{DD65A5A9-B2FE-4D07-AC2F-5F6492CACFA1}"/>
    <dgm:cxn modelId="{89DAEDB6-CA05-4192-893D-F0AD1BB14111}" type="presOf" srcId="{061EF3FB-A695-40C6-946F-B2703C289637}" destId="{A7DCC5BF-7565-4ED2-BD01-3FE747DA4DEC}" srcOrd="0" destOrd="0" presId="urn:microsoft.com/office/officeart/2009/3/layout/IncreasingArrowsProcess"/>
    <dgm:cxn modelId="{DED05ABC-3D2D-4374-AED6-D2C0A20F3834}" srcId="{294156B0-D1FA-4FF7-AEB4-35B3011536ED}" destId="{0F46F8FE-22C5-4D17-BA48-4F6CEC62DE72}" srcOrd="1" destOrd="0" parTransId="{1CA628CF-54B7-4FFC-890D-74C3E726223D}" sibTransId="{335FAB1A-8BF1-42B5-9F71-FDA8B197345F}"/>
    <dgm:cxn modelId="{A7F8F4F5-A373-47AA-A519-4B215B45B2F1}" srcId="{7E7BFA24-2930-4EF0-AEBC-7C66C9B1361A}" destId="{3D6F9BCB-A2B0-4DCB-9BC4-8ADE489C21C9}" srcOrd="1" destOrd="0" parTransId="{507204B4-4BE7-4BE9-8A80-9B7D023F393F}" sibTransId="{CEA63589-F12A-4998-B0FB-28711E2BC3BD}"/>
    <dgm:cxn modelId="{37B05C08-9AE0-44FF-AD4D-9AB62570A004}" type="presParOf" srcId="{C06D147D-B919-496D-9C0E-AABAECCD47E2}" destId="{D5B5914F-C011-44EC-BDE4-3A5D7D132BDA}" srcOrd="0" destOrd="0" presId="urn:microsoft.com/office/officeart/2009/3/layout/IncreasingArrowsProcess"/>
    <dgm:cxn modelId="{44BA60EB-850C-4C47-BE0B-3F7F9B35BCEA}" type="presParOf" srcId="{C06D147D-B919-496D-9C0E-AABAECCD47E2}" destId="{A7DCC5BF-7565-4ED2-BD01-3FE747DA4DEC}" srcOrd="1" destOrd="0" presId="urn:microsoft.com/office/officeart/2009/3/layout/IncreasingArrowsProcess"/>
    <dgm:cxn modelId="{3F2364BA-5844-4957-82F5-2063DBFCE992}" type="presParOf" srcId="{C06D147D-B919-496D-9C0E-AABAECCD47E2}" destId="{AFACE0CC-5208-4AE9-8ADB-58924902D5C5}" srcOrd="2" destOrd="0" presId="urn:microsoft.com/office/officeart/2009/3/layout/IncreasingArrowsProcess"/>
    <dgm:cxn modelId="{045021D4-4A7C-4E1D-8F23-617A1EDF7C23}" type="presParOf" srcId="{C06D147D-B919-496D-9C0E-AABAECCD47E2}" destId="{6FB13792-3E6F-4796-A8C5-8F1DC103D791}" srcOrd="3" destOrd="0" presId="urn:microsoft.com/office/officeart/2009/3/layout/IncreasingArrowsProcess"/>
    <dgm:cxn modelId="{AF9E535C-92F5-4F5B-A8FF-CCE26C2DA0DB}" type="presParOf" srcId="{C06D147D-B919-496D-9C0E-AABAECCD47E2}" destId="{770A3E1F-D255-44CA-A5F2-E7F5E34A0DC8}" srcOrd="4" destOrd="0" presId="urn:microsoft.com/office/officeart/2009/3/layout/IncreasingArrowsProcess"/>
    <dgm:cxn modelId="{7E0E8B57-A51E-4E8D-AA94-95C513006C57}" type="presParOf" srcId="{C06D147D-B919-496D-9C0E-AABAECCD47E2}" destId="{A362717B-C2ED-4F95-99E2-ACF0D09A5278}"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966164A-166A-433A-9477-45814E0ED3E9}"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n-US"/>
        </a:p>
      </dgm:t>
    </dgm:pt>
    <dgm:pt modelId="{289C670F-555A-4A7F-9EED-336F93D95729}">
      <dgm:prSet phldrT="[Text]"/>
      <dgm:spPr>
        <a:ln>
          <a:solidFill>
            <a:srgbClr val="BB5D00"/>
          </a:solidFill>
        </a:ln>
      </dgm:spPr>
      <dgm:t>
        <a:bodyPr/>
        <a:lstStyle/>
        <a:p>
          <a:r>
            <a:rPr lang="en-US" b="1">
              <a:latin typeface="Arial"/>
              <a:cs typeface="Arial"/>
            </a:rPr>
            <a:t>Opportunity</a:t>
          </a:r>
        </a:p>
      </dgm:t>
    </dgm:pt>
    <dgm:pt modelId="{B14FB5E0-BDAB-444C-BDB4-CB8C677F3EE3}" type="parTrans" cxnId="{7A63166C-19EC-4F78-854A-CA399E2655E0}">
      <dgm:prSet/>
      <dgm:spPr/>
      <dgm:t>
        <a:bodyPr/>
        <a:lstStyle/>
        <a:p>
          <a:endParaRPr lang="en-US">
            <a:latin typeface="+mn-lt"/>
          </a:endParaRPr>
        </a:p>
      </dgm:t>
    </dgm:pt>
    <dgm:pt modelId="{9D6D73D8-5482-41F7-9FAC-9F4E7F771BDD}" type="sibTrans" cxnId="{7A63166C-19EC-4F78-854A-CA399E2655E0}">
      <dgm:prSet/>
      <dgm:spPr/>
      <dgm:t>
        <a:bodyPr/>
        <a:lstStyle/>
        <a:p>
          <a:endParaRPr lang="en-US">
            <a:latin typeface="+mn-lt"/>
          </a:endParaRPr>
        </a:p>
      </dgm:t>
    </dgm:pt>
    <dgm:pt modelId="{1AB916E9-C877-4768-90A1-A3D35DA9255E}">
      <dgm:prSet phldrT="[Text]"/>
      <dgm:spPr>
        <a:ln>
          <a:solidFill>
            <a:srgbClr val="EFB15F">
              <a:alpha val="90000"/>
            </a:srgbClr>
          </a:solidFill>
        </a:ln>
      </dgm:spPr>
      <dgm:t>
        <a:bodyPr/>
        <a:lstStyle/>
        <a:p>
          <a:r>
            <a:rPr lang="en-US">
              <a:latin typeface="Arial"/>
              <a:cs typeface="Arial"/>
            </a:rPr>
            <a:t>Establish a team that meets with </a:t>
          </a:r>
          <a:r>
            <a:rPr lang="en-US" b="1">
              <a:solidFill>
                <a:srgbClr val="BA5929"/>
              </a:solidFill>
              <a:latin typeface="Arial"/>
              <a:cs typeface="Arial"/>
            </a:rPr>
            <a:t>all sites</a:t>
          </a:r>
          <a:r>
            <a:rPr lang="en-US" b="1">
              <a:latin typeface="Arial"/>
              <a:cs typeface="Arial"/>
            </a:rPr>
            <a:t> </a:t>
          </a:r>
          <a:r>
            <a:rPr lang="en-US">
              <a:latin typeface="Arial"/>
              <a:cs typeface="Arial"/>
            </a:rPr>
            <a:t>to monitor, answer questions, and share information between all sites and dealers</a:t>
          </a:r>
        </a:p>
      </dgm:t>
    </dgm:pt>
    <dgm:pt modelId="{2825D008-9B44-4744-8C03-2D74CA8B43B1}" type="parTrans" cxnId="{BC955D8D-08DC-41A3-9DD3-480F5870FDC7}">
      <dgm:prSet/>
      <dgm:spPr/>
      <dgm:t>
        <a:bodyPr/>
        <a:lstStyle/>
        <a:p>
          <a:endParaRPr lang="en-US">
            <a:latin typeface="+mn-lt"/>
          </a:endParaRPr>
        </a:p>
      </dgm:t>
    </dgm:pt>
    <dgm:pt modelId="{B0ADB305-976B-476F-9C5D-CEFEA99DF8CA}" type="sibTrans" cxnId="{BC955D8D-08DC-41A3-9DD3-480F5870FDC7}">
      <dgm:prSet/>
      <dgm:spPr/>
      <dgm:t>
        <a:bodyPr/>
        <a:lstStyle/>
        <a:p>
          <a:endParaRPr lang="en-US">
            <a:latin typeface="+mn-lt"/>
          </a:endParaRPr>
        </a:p>
      </dgm:t>
    </dgm:pt>
    <dgm:pt modelId="{46A0DCCC-F3DA-436C-B814-BB3EE017E438}">
      <dgm:prSet phldrT="[Text]"/>
      <dgm:spPr>
        <a:ln>
          <a:solidFill>
            <a:srgbClr val="BB5D00"/>
          </a:solidFill>
        </a:ln>
      </dgm:spPr>
      <dgm:t>
        <a:bodyPr/>
        <a:lstStyle/>
        <a:p>
          <a:r>
            <a:rPr lang="en-US" b="1">
              <a:latin typeface="Arial"/>
              <a:cs typeface="Arial"/>
            </a:rPr>
            <a:t>Expectations</a:t>
          </a:r>
        </a:p>
      </dgm:t>
    </dgm:pt>
    <dgm:pt modelId="{AE32C0EA-7D93-4565-8AFA-F96C7DF78CD8}" type="parTrans" cxnId="{17A12F65-6E68-4163-9A9A-33E86A1C3A70}">
      <dgm:prSet/>
      <dgm:spPr/>
      <dgm:t>
        <a:bodyPr/>
        <a:lstStyle/>
        <a:p>
          <a:endParaRPr lang="en-US">
            <a:latin typeface="+mn-lt"/>
          </a:endParaRPr>
        </a:p>
      </dgm:t>
    </dgm:pt>
    <dgm:pt modelId="{88CF5A19-C423-4880-B76A-7BC243149685}" type="sibTrans" cxnId="{17A12F65-6E68-4163-9A9A-33E86A1C3A70}">
      <dgm:prSet/>
      <dgm:spPr/>
      <dgm:t>
        <a:bodyPr/>
        <a:lstStyle/>
        <a:p>
          <a:endParaRPr lang="en-US">
            <a:latin typeface="+mn-lt"/>
          </a:endParaRPr>
        </a:p>
      </dgm:t>
    </dgm:pt>
    <dgm:pt modelId="{C48CA528-9672-4822-9B6B-994770CDDD5A}">
      <dgm:prSet phldrT="[Text]"/>
      <dgm:spPr>
        <a:ln>
          <a:solidFill>
            <a:srgbClr val="EFB15F">
              <a:alpha val="90000"/>
            </a:srgbClr>
          </a:solidFill>
        </a:ln>
      </dgm:spPr>
      <dgm:t>
        <a:bodyPr/>
        <a:lstStyle/>
        <a:p>
          <a:r>
            <a:rPr lang="en-US">
              <a:latin typeface="Arial"/>
              <a:cs typeface="Arial"/>
            </a:rPr>
            <a:t>Meet via </a:t>
          </a:r>
          <a:r>
            <a:rPr lang="en-US" b="1">
              <a:solidFill>
                <a:srgbClr val="BA5929"/>
              </a:solidFill>
              <a:latin typeface="Arial"/>
              <a:cs typeface="Arial"/>
            </a:rPr>
            <a:t>teleconference bi-monthly</a:t>
          </a:r>
          <a:r>
            <a:rPr lang="en-US" b="1">
              <a:latin typeface="Arial"/>
              <a:cs typeface="Arial"/>
            </a:rPr>
            <a:t> </a:t>
          </a:r>
          <a:r>
            <a:rPr lang="en-US">
              <a:latin typeface="Arial"/>
              <a:cs typeface="Arial"/>
            </a:rPr>
            <a:t>to discuss data combining the FTFB and CL teams</a:t>
          </a:r>
          <a:endParaRPr lang="en-US">
            <a:latin typeface="Arial"/>
          </a:endParaRPr>
        </a:p>
      </dgm:t>
    </dgm:pt>
    <dgm:pt modelId="{E48ACBB3-BABB-4CE4-BE7B-DAA71BFB2DE7}" type="parTrans" cxnId="{7B8AFD50-133C-4573-8DA4-F90ADA323A6A}">
      <dgm:prSet/>
      <dgm:spPr/>
      <dgm:t>
        <a:bodyPr/>
        <a:lstStyle/>
        <a:p>
          <a:endParaRPr lang="en-US">
            <a:latin typeface="+mn-lt"/>
          </a:endParaRPr>
        </a:p>
      </dgm:t>
    </dgm:pt>
    <dgm:pt modelId="{2BB28CCF-26AE-4F79-9BC7-BFDCA3F5EEC8}" type="sibTrans" cxnId="{7B8AFD50-133C-4573-8DA4-F90ADA323A6A}">
      <dgm:prSet/>
      <dgm:spPr/>
      <dgm:t>
        <a:bodyPr/>
        <a:lstStyle/>
        <a:p>
          <a:endParaRPr lang="en-US">
            <a:latin typeface="+mn-lt"/>
          </a:endParaRPr>
        </a:p>
      </dgm:t>
    </dgm:pt>
    <dgm:pt modelId="{CC2654DC-3A59-441B-BEAE-ECC28BF80404}">
      <dgm:prSet phldrT="[Text]" custT="1"/>
      <dgm:spPr>
        <a:solidFill>
          <a:srgbClr val="FFFFFF">
            <a:hueOff val="0"/>
            <a:satOff val="0"/>
            <a:lumOff val="0"/>
            <a:alphaOff val="0"/>
          </a:srgbClr>
        </a:solidFill>
        <a:ln w="25400" cap="flat" cmpd="sng" algn="ctr">
          <a:solidFill>
            <a:srgbClr val="BB5D00"/>
          </a:solidFill>
          <a:prstDash val="solid"/>
        </a:ln>
        <a:effectLst/>
      </dgm:spPr>
      <dgm:t>
        <a:bodyPr spcFirstLastPara="0" vert="horz" wrap="square" lIns="72390" tIns="36195" rIns="72390" bIns="36195" numCol="1" spcCol="1270" anchor="ctr" anchorCtr="0"/>
        <a:lstStyle/>
        <a:p>
          <a:pPr marL="0" lvl="0" indent="0" algn="ctr" defTabSz="844550" rtl="0">
            <a:lnSpc>
              <a:spcPct val="90000"/>
            </a:lnSpc>
            <a:spcBef>
              <a:spcPct val="0"/>
            </a:spcBef>
            <a:spcAft>
              <a:spcPct val="35000"/>
            </a:spcAft>
            <a:buNone/>
          </a:pPr>
          <a:r>
            <a:rPr lang="en-US" sz="1900" b="1" kern="1200">
              <a:solidFill>
                <a:srgbClr val="000000">
                  <a:hueOff val="0"/>
                  <a:satOff val="0"/>
                  <a:lumOff val="0"/>
                  <a:alphaOff val="0"/>
                </a:srgbClr>
              </a:solidFill>
              <a:latin typeface="Arial"/>
              <a:ea typeface="+mn-ea"/>
              <a:cs typeface="+mn-cs"/>
            </a:rPr>
            <a:t>Goal </a:t>
          </a:r>
        </a:p>
      </dgm:t>
    </dgm:pt>
    <dgm:pt modelId="{986E2977-EB13-4BE5-8EC1-08E9B4F68DAD}" type="parTrans" cxnId="{A2C25863-4EA5-42FE-A46D-5AACA687D465}">
      <dgm:prSet/>
      <dgm:spPr/>
      <dgm:t>
        <a:bodyPr/>
        <a:lstStyle/>
        <a:p>
          <a:endParaRPr lang="en-US"/>
        </a:p>
      </dgm:t>
    </dgm:pt>
    <dgm:pt modelId="{8C9E98CE-2F1A-43DF-AA40-FF8B2B350E79}" type="sibTrans" cxnId="{A2C25863-4EA5-42FE-A46D-5AACA687D465}">
      <dgm:prSet/>
      <dgm:spPr/>
      <dgm:t>
        <a:bodyPr/>
        <a:lstStyle/>
        <a:p>
          <a:endParaRPr lang="en-US"/>
        </a:p>
      </dgm:t>
    </dgm:pt>
    <dgm:pt modelId="{0F5F941A-9637-45C3-88CD-A4D7F42BF520}">
      <dgm:prSet/>
      <dgm:spPr>
        <a:ln>
          <a:solidFill>
            <a:srgbClr val="EFB15F">
              <a:alpha val="90000"/>
            </a:srgbClr>
          </a:solidFill>
        </a:ln>
      </dgm:spPr>
      <dgm:t>
        <a:bodyPr/>
        <a:lstStyle/>
        <a:p>
          <a:pPr algn="l"/>
          <a:r>
            <a:rPr lang="en-US" b="0" i="0" u="none">
              <a:latin typeface="Arial"/>
              <a:cs typeface="Arial"/>
            </a:rPr>
            <a:t>Add to the </a:t>
          </a:r>
          <a:r>
            <a:rPr lang="en-US" b="1" i="0" u="none">
              <a:solidFill>
                <a:srgbClr val="BA5929"/>
              </a:solidFill>
              <a:latin typeface="Arial"/>
              <a:cs typeface="Arial"/>
            </a:rPr>
            <a:t>success</a:t>
          </a:r>
          <a:r>
            <a:rPr lang="en-US" b="0" i="0" u="none">
              <a:latin typeface="Arial"/>
              <a:cs typeface="Arial"/>
            </a:rPr>
            <a:t> of the Component Life Project at all sites</a:t>
          </a:r>
          <a:endParaRPr lang="en-US">
            <a:latin typeface="Arial"/>
            <a:cs typeface="Arial"/>
          </a:endParaRPr>
        </a:p>
      </dgm:t>
    </dgm:pt>
    <dgm:pt modelId="{95BE7CD6-FBD3-496C-8625-D7922143463C}" type="parTrans" cxnId="{376CA8AE-A12D-491C-8804-7E2BFDAD9C02}">
      <dgm:prSet/>
      <dgm:spPr/>
      <dgm:t>
        <a:bodyPr/>
        <a:lstStyle/>
        <a:p>
          <a:endParaRPr lang="en-US"/>
        </a:p>
      </dgm:t>
    </dgm:pt>
    <dgm:pt modelId="{D2293A63-09C8-47FE-9680-0D33236B52F1}" type="sibTrans" cxnId="{376CA8AE-A12D-491C-8804-7E2BFDAD9C02}">
      <dgm:prSet/>
      <dgm:spPr/>
      <dgm:t>
        <a:bodyPr/>
        <a:lstStyle/>
        <a:p>
          <a:endParaRPr lang="en-US"/>
        </a:p>
      </dgm:t>
    </dgm:pt>
    <dgm:pt modelId="{872AFD29-9B7F-4A20-A9CA-F84218D3B9CD}">
      <dgm:prSet custT="1"/>
      <dgm:spPr>
        <a:solidFill>
          <a:srgbClr val="FFFFFF">
            <a:hueOff val="0"/>
            <a:satOff val="0"/>
            <a:lumOff val="0"/>
            <a:alphaOff val="0"/>
          </a:srgbClr>
        </a:solidFill>
        <a:ln w="25400" cap="flat" cmpd="sng" algn="ctr">
          <a:solidFill>
            <a:srgbClr val="BB5D00"/>
          </a:solidFill>
          <a:prstDash val="solid"/>
        </a:ln>
        <a:effectLst/>
      </dgm:spPr>
      <dgm:t>
        <a:bodyPr spcFirstLastPara="0" vert="horz" wrap="square" lIns="72390" tIns="36195" rIns="72390" bIns="36195" numCol="1" spcCol="1270" anchor="ctr" anchorCtr="0"/>
        <a:lstStyle/>
        <a:p>
          <a:pPr algn="ctr"/>
          <a:r>
            <a:rPr lang="en-US" sz="1900" b="1" kern="1200">
              <a:solidFill>
                <a:srgbClr val="000000">
                  <a:hueOff val="0"/>
                  <a:satOff val="0"/>
                  <a:lumOff val="0"/>
                  <a:alphaOff val="0"/>
                </a:srgbClr>
              </a:solidFill>
              <a:latin typeface="Arial"/>
              <a:ea typeface="+mn-ea"/>
              <a:cs typeface="+mn-cs"/>
            </a:rPr>
            <a:t>Objectives</a:t>
          </a:r>
          <a:endParaRPr lang="en-US" sz="1900" kern="1200">
            <a:latin typeface="Arial"/>
            <a:cs typeface="Arial"/>
          </a:endParaRPr>
        </a:p>
      </dgm:t>
    </dgm:pt>
    <dgm:pt modelId="{8F9832CD-7DD7-4915-B08B-EF9E48FA2031}" type="parTrans" cxnId="{10DFB810-218B-457A-B988-D3487E4A8533}">
      <dgm:prSet/>
      <dgm:spPr/>
      <dgm:t>
        <a:bodyPr/>
        <a:lstStyle/>
        <a:p>
          <a:endParaRPr lang="en-US"/>
        </a:p>
      </dgm:t>
    </dgm:pt>
    <dgm:pt modelId="{20E5112C-AF4D-47BF-B6F4-5656360B95CF}" type="sibTrans" cxnId="{10DFB810-218B-457A-B988-D3487E4A8533}">
      <dgm:prSet/>
      <dgm:spPr/>
      <dgm:t>
        <a:bodyPr/>
        <a:lstStyle/>
        <a:p>
          <a:endParaRPr lang="en-US"/>
        </a:p>
      </dgm:t>
    </dgm:pt>
    <dgm:pt modelId="{85D1F662-EDB9-4EDB-B20E-DCF3010BB386}">
      <dgm:prSet/>
      <dgm:spPr>
        <a:ln>
          <a:solidFill>
            <a:srgbClr val="EFB15F">
              <a:alpha val="90000"/>
            </a:srgbClr>
          </a:solidFill>
        </a:ln>
      </dgm:spPr>
      <dgm:t>
        <a:bodyPr/>
        <a:lstStyle/>
        <a:p>
          <a:pPr algn="l"/>
          <a:r>
            <a:rPr lang="en-US" b="0" i="0" u="none">
              <a:latin typeface="Arial"/>
              <a:cs typeface="Arial"/>
            </a:rPr>
            <a:t>Provide a means by which </a:t>
          </a:r>
          <a:r>
            <a:rPr lang="en-US" b="1" i="0" u="none">
              <a:solidFill>
                <a:srgbClr val="BA5929"/>
              </a:solidFill>
              <a:latin typeface="Arial"/>
              <a:cs typeface="Arial"/>
            </a:rPr>
            <a:t>all sites </a:t>
          </a:r>
          <a:r>
            <a:rPr lang="en-US" b="0" i="0" u="none">
              <a:latin typeface="Arial"/>
              <a:cs typeface="Arial"/>
            </a:rPr>
            <a:t>can gain and </a:t>
          </a:r>
          <a:r>
            <a:rPr lang="en-US" b="1" i="0" u="none">
              <a:solidFill>
                <a:srgbClr val="BA5929"/>
              </a:solidFill>
              <a:latin typeface="Arial"/>
              <a:cs typeface="Arial"/>
            </a:rPr>
            <a:t>share information</a:t>
          </a:r>
          <a:r>
            <a:rPr lang="en-US" b="0" i="0" u="none">
              <a:latin typeface="Arial"/>
              <a:cs typeface="Arial"/>
            </a:rPr>
            <a:t> that will help to extend the life of all CAT Haul Truck components</a:t>
          </a:r>
          <a:endParaRPr lang="en-US">
            <a:latin typeface="Arial"/>
            <a:cs typeface="Arial"/>
          </a:endParaRPr>
        </a:p>
      </dgm:t>
    </dgm:pt>
    <dgm:pt modelId="{1432B037-F0B4-4A74-9067-B5362FC94738}" type="parTrans" cxnId="{22BF2248-B961-4C0F-86B1-E4866679E03D}">
      <dgm:prSet/>
      <dgm:spPr/>
      <dgm:t>
        <a:bodyPr/>
        <a:lstStyle/>
        <a:p>
          <a:endParaRPr lang="en-US"/>
        </a:p>
      </dgm:t>
    </dgm:pt>
    <dgm:pt modelId="{117296C0-971E-4281-86DD-FB40D389E84F}" type="sibTrans" cxnId="{22BF2248-B961-4C0F-86B1-E4866679E03D}">
      <dgm:prSet/>
      <dgm:spPr/>
      <dgm:t>
        <a:bodyPr/>
        <a:lstStyle/>
        <a:p>
          <a:endParaRPr lang="en-US"/>
        </a:p>
      </dgm:t>
    </dgm:pt>
    <dgm:pt modelId="{A63F04AD-3017-4160-9174-C8D0ABCE40A8}" type="pres">
      <dgm:prSet presAssocID="{7966164A-166A-433A-9477-45814E0ED3E9}" presName="Name0" presStyleCnt="0">
        <dgm:presLayoutVars>
          <dgm:dir/>
          <dgm:animLvl val="lvl"/>
          <dgm:resizeHandles val="exact"/>
        </dgm:presLayoutVars>
      </dgm:prSet>
      <dgm:spPr/>
    </dgm:pt>
    <dgm:pt modelId="{30FAC5FD-BC43-4C33-B13F-F4B7BB3DB986}" type="pres">
      <dgm:prSet presAssocID="{289C670F-555A-4A7F-9EED-336F93D95729}" presName="linNode" presStyleCnt="0"/>
      <dgm:spPr/>
    </dgm:pt>
    <dgm:pt modelId="{1DE8CB8A-222B-4E4E-BCCC-E7E0AEE9B23E}" type="pres">
      <dgm:prSet presAssocID="{289C670F-555A-4A7F-9EED-336F93D95729}" presName="parentText" presStyleLbl="node1" presStyleIdx="0" presStyleCnt="4">
        <dgm:presLayoutVars>
          <dgm:chMax val="1"/>
          <dgm:bulletEnabled val="1"/>
        </dgm:presLayoutVars>
      </dgm:prSet>
      <dgm:spPr/>
    </dgm:pt>
    <dgm:pt modelId="{EC035A06-C323-40FE-8FE0-3EC3AD9F297C}" type="pres">
      <dgm:prSet presAssocID="{289C670F-555A-4A7F-9EED-336F93D95729}" presName="descendantText" presStyleLbl="alignAccFollowNode1" presStyleIdx="0" presStyleCnt="4" custScaleX="177608">
        <dgm:presLayoutVars>
          <dgm:bulletEnabled val="1"/>
        </dgm:presLayoutVars>
      </dgm:prSet>
      <dgm:spPr/>
    </dgm:pt>
    <dgm:pt modelId="{2F72729F-BFF6-484D-8951-8E870903CEDE}" type="pres">
      <dgm:prSet presAssocID="{9D6D73D8-5482-41F7-9FAC-9F4E7F771BDD}" presName="sp" presStyleCnt="0"/>
      <dgm:spPr/>
    </dgm:pt>
    <dgm:pt modelId="{3AE209E1-5494-4F5F-B424-96E033E9DB77}" type="pres">
      <dgm:prSet presAssocID="{CC2654DC-3A59-441B-BEAE-ECC28BF80404}" presName="linNode" presStyleCnt="0"/>
      <dgm:spPr/>
    </dgm:pt>
    <dgm:pt modelId="{C34AF679-58D2-4534-8FD9-30347708CECD}" type="pres">
      <dgm:prSet presAssocID="{CC2654DC-3A59-441B-BEAE-ECC28BF80404}" presName="parentText" presStyleLbl="node1" presStyleIdx="1" presStyleCnt="4" custScaleX="70795">
        <dgm:presLayoutVars>
          <dgm:chMax val="1"/>
          <dgm:bulletEnabled val="1"/>
        </dgm:presLayoutVars>
      </dgm:prSet>
      <dgm:spPr>
        <a:xfrm>
          <a:off x="0" y="1660181"/>
          <a:ext cx="2858071" cy="1578847"/>
        </a:xfrm>
        <a:prstGeom prst="roundRect">
          <a:avLst/>
        </a:prstGeom>
      </dgm:spPr>
    </dgm:pt>
    <dgm:pt modelId="{BF17F1B1-3E26-4EFC-8E92-33931D0E80AD}" type="pres">
      <dgm:prSet presAssocID="{CC2654DC-3A59-441B-BEAE-ECC28BF80404}" presName="descendantText" presStyleLbl="alignAccFollowNode1" presStyleIdx="1" presStyleCnt="4" custScaleX="127189" custLinFactNeighborX="1021" custLinFactNeighborY="770">
        <dgm:presLayoutVars>
          <dgm:bulletEnabled val="1"/>
        </dgm:presLayoutVars>
      </dgm:prSet>
      <dgm:spPr/>
    </dgm:pt>
    <dgm:pt modelId="{42D7DBB5-ACE8-42DE-936E-FD81ADEFDAB8}" type="pres">
      <dgm:prSet presAssocID="{8C9E98CE-2F1A-43DF-AA40-FF8B2B350E79}" presName="sp" presStyleCnt="0"/>
      <dgm:spPr/>
    </dgm:pt>
    <dgm:pt modelId="{1AD570CB-44D5-48F7-9CD4-A38C2AD96B34}" type="pres">
      <dgm:prSet presAssocID="{872AFD29-9B7F-4A20-A9CA-F84218D3B9CD}" presName="linNode" presStyleCnt="0"/>
      <dgm:spPr/>
    </dgm:pt>
    <dgm:pt modelId="{F4F83813-689D-4937-AB87-6A5FB9D73945}" type="pres">
      <dgm:prSet presAssocID="{872AFD29-9B7F-4A20-A9CA-F84218D3B9CD}" presName="parentText" presStyleLbl="node1" presStyleIdx="2" presStyleCnt="4">
        <dgm:presLayoutVars>
          <dgm:chMax val="1"/>
          <dgm:bulletEnabled val="1"/>
        </dgm:presLayoutVars>
      </dgm:prSet>
      <dgm:spPr>
        <a:xfrm>
          <a:off x="0" y="2479089"/>
          <a:ext cx="2858071" cy="1179351"/>
        </a:xfrm>
        <a:prstGeom prst="roundRect">
          <a:avLst/>
        </a:prstGeom>
      </dgm:spPr>
    </dgm:pt>
    <dgm:pt modelId="{21353529-D582-4D9E-9DEA-97689BB9575B}" type="pres">
      <dgm:prSet presAssocID="{872AFD29-9B7F-4A20-A9CA-F84218D3B9CD}" presName="descendantText" presStyleLbl="alignAccFollowNode1" presStyleIdx="2" presStyleCnt="4" custScaleX="179308">
        <dgm:presLayoutVars>
          <dgm:bulletEnabled val="1"/>
        </dgm:presLayoutVars>
      </dgm:prSet>
      <dgm:spPr/>
    </dgm:pt>
    <dgm:pt modelId="{4031B585-281E-4546-94DE-335631B1C3BE}" type="pres">
      <dgm:prSet presAssocID="{20E5112C-AF4D-47BF-B6F4-5656360B95CF}" presName="sp" presStyleCnt="0"/>
      <dgm:spPr/>
    </dgm:pt>
    <dgm:pt modelId="{7434B2FF-BA5D-4000-8274-0C7DAE89AFB0}" type="pres">
      <dgm:prSet presAssocID="{46A0DCCC-F3DA-436C-B814-BB3EE017E438}" presName="linNode" presStyleCnt="0"/>
      <dgm:spPr/>
    </dgm:pt>
    <dgm:pt modelId="{3C72107E-05C1-41C2-BA29-B89B98039C2F}" type="pres">
      <dgm:prSet presAssocID="{46A0DCCC-F3DA-436C-B814-BB3EE017E438}" presName="parentText" presStyleLbl="node1" presStyleIdx="3" presStyleCnt="4">
        <dgm:presLayoutVars>
          <dgm:chMax val="1"/>
          <dgm:bulletEnabled val="1"/>
        </dgm:presLayoutVars>
      </dgm:prSet>
      <dgm:spPr/>
    </dgm:pt>
    <dgm:pt modelId="{546B348C-BAB4-4075-8132-B72E09C1E3E1}" type="pres">
      <dgm:prSet presAssocID="{46A0DCCC-F3DA-436C-B814-BB3EE017E438}" presName="descendantText" presStyleLbl="alignAccFollowNode1" presStyleIdx="3" presStyleCnt="4" custScaleX="179343">
        <dgm:presLayoutVars>
          <dgm:bulletEnabled val="1"/>
        </dgm:presLayoutVars>
      </dgm:prSet>
      <dgm:spPr/>
    </dgm:pt>
  </dgm:ptLst>
  <dgm:cxnLst>
    <dgm:cxn modelId="{10DFB810-218B-457A-B988-D3487E4A8533}" srcId="{7966164A-166A-433A-9477-45814E0ED3E9}" destId="{872AFD29-9B7F-4A20-A9CA-F84218D3B9CD}" srcOrd="2" destOrd="0" parTransId="{8F9832CD-7DD7-4915-B08B-EF9E48FA2031}" sibTransId="{20E5112C-AF4D-47BF-B6F4-5656360B95CF}"/>
    <dgm:cxn modelId="{8B84C820-6C4D-432B-8236-EE19BBE2353D}" type="presOf" srcId="{7966164A-166A-433A-9477-45814E0ED3E9}" destId="{A63F04AD-3017-4160-9174-C8D0ABCE40A8}" srcOrd="0" destOrd="0" presId="urn:microsoft.com/office/officeart/2005/8/layout/vList5"/>
    <dgm:cxn modelId="{F90B0A26-9E7E-4DBD-9660-E267783975D6}" type="presOf" srcId="{1AB916E9-C877-4768-90A1-A3D35DA9255E}" destId="{EC035A06-C323-40FE-8FE0-3EC3AD9F297C}" srcOrd="0" destOrd="0" presId="urn:microsoft.com/office/officeart/2005/8/layout/vList5"/>
    <dgm:cxn modelId="{A2C25863-4EA5-42FE-A46D-5AACA687D465}" srcId="{7966164A-166A-433A-9477-45814E0ED3E9}" destId="{CC2654DC-3A59-441B-BEAE-ECC28BF80404}" srcOrd="1" destOrd="0" parTransId="{986E2977-EB13-4BE5-8EC1-08E9B4F68DAD}" sibTransId="{8C9E98CE-2F1A-43DF-AA40-FF8B2B350E79}"/>
    <dgm:cxn modelId="{17A12F65-6E68-4163-9A9A-33E86A1C3A70}" srcId="{7966164A-166A-433A-9477-45814E0ED3E9}" destId="{46A0DCCC-F3DA-436C-B814-BB3EE017E438}" srcOrd="3" destOrd="0" parTransId="{AE32C0EA-7D93-4565-8AFA-F96C7DF78CD8}" sibTransId="{88CF5A19-C423-4880-B76A-7BC243149685}"/>
    <dgm:cxn modelId="{F1E0D767-A0D6-4AB7-9796-3F97C1C2D7D0}" type="presOf" srcId="{46A0DCCC-F3DA-436C-B814-BB3EE017E438}" destId="{3C72107E-05C1-41C2-BA29-B89B98039C2F}" srcOrd="0" destOrd="0" presId="urn:microsoft.com/office/officeart/2005/8/layout/vList5"/>
    <dgm:cxn modelId="{22BF2248-B961-4C0F-86B1-E4866679E03D}" srcId="{872AFD29-9B7F-4A20-A9CA-F84218D3B9CD}" destId="{85D1F662-EDB9-4EDB-B20E-DCF3010BB386}" srcOrd="0" destOrd="0" parTransId="{1432B037-F0B4-4A74-9067-B5362FC94738}" sibTransId="{117296C0-971E-4281-86DD-FB40D389E84F}"/>
    <dgm:cxn modelId="{7A63166C-19EC-4F78-854A-CA399E2655E0}" srcId="{7966164A-166A-433A-9477-45814E0ED3E9}" destId="{289C670F-555A-4A7F-9EED-336F93D95729}" srcOrd="0" destOrd="0" parTransId="{B14FB5E0-BDAB-444C-BDB4-CB8C677F3EE3}" sibTransId="{9D6D73D8-5482-41F7-9FAC-9F4E7F771BDD}"/>
    <dgm:cxn modelId="{7B8AFD50-133C-4573-8DA4-F90ADA323A6A}" srcId="{46A0DCCC-F3DA-436C-B814-BB3EE017E438}" destId="{C48CA528-9672-4822-9B6B-994770CDDD5A}" srcOrd="0" destOrd="0" parTransId="{E48ACBB3-BABB-4CE4-BE7B-DAA71BFB2DE7}" sibTransId="{2BB28CCF-26AE-4F79-9BC7-BFDCA3F5EEC8}"/>
    <dgm:cxn modelId="{2DFC485A-367F-46A2-9770-83CF8FB87C3A}" type="presOf" srcId="{85D1F662-EDB9-4EDB-B20E-DCF3010BB386}" destId="{21353529-D582-4D9E-9DEA-97689BB9575B}" srcOrd="0" destOrd="0" presId="urn:microsoft.com/office/officeart/2005/8/layout/vList5"/>
    <dgm:cxn modelId="{BC955D8D-08DC-41A3-9DD3-480F5870FDC7}" srcId="{289C670F-555A-4A7F-9EED-336F93D95729}" destId="{1AB916E9-C877-4768-90A1-A3D35DA9255E}" srcOrd="0" destOrd="0" parTransId="{2825D008-9B44-4744-8C03-2D74CA8B43B1}" sibTransId="{B0ADB305-976B-476F-9C5D-CEFEA99DF8CA}"/>
    <dgm:cxn modelId="{00B71195-08FA-4E03-890F-304D48C1BE72}" type="presOf" srcId="{C48CA528-9672-4822-9B6B-994770CDDD5A}" destId="{546B348C-BAB4-4075-8132-B72E09C1E3E1}" srcOrd="0" destOrd="0" presId="urn:microsoft.com/office/officeart/2005/8/layout/vList5"/>
    <dgm:cxn modelId="{104478A0-44CC-4D63-A0B4-C0370706F503}" type="presOf" srcId="{289C670F-555A-4A7F-9EED-336F93D95729}" destId="{1DE8CB8A-222B-4E4E-BCCC-E7E0AEE9B23E}" srcOrd="0" destOrd="0" presId="urn:microsoft.com/office/officeart/2005/8/layout/vList5"/>
    <dgm:cxn modelId="{029222A4-41B2-413C-9D99-0606504643D3}" type="presOf" srcId="{0F5F941A-9637-45C3-88CD-A4D7F42BF520}" destId="{BF17F1B1-3E26-4EFC-8E92-33931D0E80AD}" srcOrd="0" destOrd="0" presId="urn:microsoft.com/office/officeart/2005/8/layout/vList5"/>
    <dgm:cxn modelId="{376CA8AE-A12D-491C-8804-7E2BFDAD9C02}" srcId="{CC2654DC-3A59-441B-BEAE-ECC28BF80404}" destId="{0F5F941A-9637-45C3-88CD-A4D7F42BF520}" srcOrd="0" destOrd="0" parTransId="{95BE7CD6-FBD3-496C-8625-D7922143463C}" sibTransId="{D2293A63-09C8-47FE-9680-0D33236B52F1}"/>
    <dgm:cxn modelId="{6C4F7DB1-70F0-4D69-A1DE-69769618A59B}" type="presOf" srcId="{872AFD29-9B7F-4A20-A9CA-F84218D3B9CD}" destId="{F4F83813-689D-4937-AB87-6A5FB9D73945}" srcOrd="0" destOrd="0" presId="urn:microsoft.com/office/officeart/2005/8/layout/vList5"/>
    <dgm:cxn modelId="{EFFDC6BF-C6AA-43B1-9CB6-3582CE1465D9}" type="presOf" srcId="{CC2654DC-3A59-441B-BEAE-ECC28BF80404}" destId="{C34AF679-58D2-4534-8FD9-30347708CECD}" srcOrd="0" destOrd="0" presId="urn:microsoft.com/office/officeart/2005/8/layout/vList5"/>
    <dgm:cxn modelId="{D232B8E2-90D9-4839-B3C5-F4AB50FA7380}" type="presParOf" srcId="{A63F04AD-3017-4160-9174-C8D0ABCE40A8}" destId="{30FAC5FD-BC43-4C33-B13F-F4B7BB3DB986}" srcOrd="0" destOrd="0" presId="urn:microsoft.com/office/officeart/2005/8/layout/vList5"/>
    <dgm:cxn modelId="{7BDD0E2C-83AF-434A-8711-68715319C85B}" type="presParOf" srcId="{30FAC5FD-BC43-4C33-B13F-F4B7BB3DB986}" destId="{1DE8CB8A-222B-4E4E-BCCC-E7E0AEE9B23E}" srcOrd="0" destOrd="0" presId="urn:microsoft.com/office/officeart/2005/8/layout/vList5"/>
    <dgm:cxn modelId="{A7BE08E1-874C-4D98-9F47-816E89B34676}" type="presParOf" srcId="{30FAC5FD-BC43-4C33-B13F-F4B7BB3DB986}" destId="{EC035A06-C323-40FE-8FE0-3EC3AD9F297C}" srcOrd="1" destOrd="0" presId="urn:microsoft.com/office/officeart/2005/8/layout/vList5"/>
    <dgm:cxn modelId="{DB21AC78-3725-43C2-A4DA-FDC8863427A6}" type="presParOf" srcId="{A63F04AD-3017-4160-9174-C8D0ABCE40A8}" destId="{2F72729F-BFF6-484D-8951-8E870903CEDE}" srcOrd="1" destOrd="0" presId="urn:microsoft.com/office/officeart/2005/8/layout/vList5"/>
    <dgm:cxn modelId="{1B99256F-34CC-4BE1-99C1-E026B62CEE95}" type="presParOf" srcId="{A63F04AD-3017-4160-9174-C8D0ABCE40A8}" destId="{3AE209E1-5494-4F5F-B424-96E033E9DB77}" srcOrd="2" destOrd="0" presId="urn:microsoft.com/office/officeart/2005/8/layout/vList5"/>
    <dgm:cxn modelId="{385D5D15-069E-48B0-AB50-AC71FEC2DC3F}" type="presParOf" srcId="{3AE209E1-5494-4F5F-B424-96E033E9DB77}" destId="{C34AF679-58D2-4534-8FD9-30347708CECD}" srcOrd="0" destOrd="0" presId="urn:microsoft.com/office/officeart/2005/8/layout/vList5"/>
    <dgm:cxn modelId="{ECF6DB9A-7BFC-4842-83E9-82FBF032DE0C}" type="presParOf" srcId="{3AE209E1-5494-4F5F-B424-96E033E9DB77}" destId="{BF17F1B1-3E26-4EFC-8E92-33931D0E80AD}" srcOrd="1" destOrd="0" presId="urn:microsoft.com/office/officeart/2005/8/layout/vList5"/>
    <dgm:cxn modelId="{D6889132-2B65-4DFE-ABFE-D848A72639F4}" type="presParOf" srcId="{A63F04AD-3017-4160-9174-C8D0ABCE40A8}" destId="{42D7DBB5-ACE8-42DE-936E-FD81ADEFDAB8}" srcOrd="3" destOrd="0" presId="urn:microsoft.com/office/officeart/2005/8/layout/vList5"/>
    <dgm:cxn modelId="{4238A28C-DFF2-44AA-9197-DB243DAF9753}" type="presParOf" srcId="{A63F04AD-3017-4160-9174-C8D0ABCE40A8}" destId="{1AD570CB-44D5-48F7-9CD4-A38C2AD96B34}" srcOrd="4" destOrd="0" presId="urn:microsoft.com/office/officeart/2005/8/layout/vList5"/>
    <dgm:cxn modelId="{385421E6-90D1-447A-A621-216F08751BFC}" type="presParOf" srcId="{1AD570CB-44D5-48F7-9CD4-A38C2AD96B34}" destId="{F4F83813-689D-4937-AB87-6A5FB9D73945}" srcOrd="0" destOrd="0" presId="urn:microsoft.com/office/officeart/2005/8/layout/vList5"/>
    <dgm:cxn modelId="{D9749AD6-4101-4C0E-B206-0E44D82E7B5E}" type="presParOf" srcId="{1AD570CB-44D5-48F7-9CD4-A38C2AD96B34}" destId="{21353529-D582-4D9E-9DEA-97689BB9575B}" srcOrd="1" destOrd="0" presId="urn:microsoft.com/office/officeart/2005/8/layout/vList5"/>
    <dgm:cxn modelId="{E5453CF2-2183-4B46-BEDC-854CC95715F1}" type="presParOf" srcId="{A63F04AD-3017-4160-9174-C8D0ABCE40A8}" destId="{4031B585-281E-4546-94DE-335631B1C3BE}" srcOrd="5" destOrd="0" presId="urn:microsoft.com/office/officeart/2005/8/layout/vList5"/>
    <dgm:cxn modelId="{8500225A-B775-443F-893F-0A02946539A3}" type="presParOf" srcId="{A63F04AD-3017-4160-9174-C8D0ABCE40A8}" destId="{7434B2FF-BA5D-4000-8274-0C7DAE89AFB0}" srcOrd="6" destOrd="0" presId="urn:microsoft.com/office/officeart/2005/8/layout/vList5"/>
    <dgm:cxn modelId="{3F086BF1-E6C6-42B8-9808-1A81E41740DB}" type="presParOf" srcId="{7434B2FF-BA5D-4000-8274-0C7DAE89AFB0}" destId="{3C72107E-05C1-41C2-BA29-B89B98039C2F}" srcOrd="0" destOrd="0" presId="urn:microsoft.com/office/officeart/2005/8/layout/vList5"/>
    <dgm:cxn modelId="{E270E68D-2A35-4F5C-911A-A952DA927B44}" type="presParOf" srcId="{7434B2FF-BA5D-4000-8274-0C7DAE89AFB0}" destId="{546B348C-BAB4-4075-8132-B72E09C1E3E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C69CDF-48BA-468F-B3D6-D1441D25B73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B9771A6-8CE5-4C91-B09B-9BAA80C29041}">
      <dgm:prSet phldrT="[Text]"/>
      <dgm:spPr>
        <a:solidFill>
          <a:srgbClr val="BB5D00"/>
        </a:solidFill>
      </dgm:spPr>
      <dgm:t>
        <a:bodyPr/>
        <a:lstStyle/>
        <a:p>
          <a:r>
            <a:rPr lang="en-US">
              <a:latin typeface="Arial"/>
              <a:cs typeface="Arial"/>
            </a:rPr>
            <a:t>Site Product Owners</a:t>
          </a:r>
        </a:p>
      </dgm:t>
    </dgm:pt>
    <dgm:pt modelId="{A499552F-E0EF-44B1-A5E8-140560AB8D48}" type="parTrans" cxnId="{A7D7500D-CE19-4AF6-ABEF-59D7B97AD3AC}">
      <dgm:prSet/>
      <dgm:spPr>
        <a:solidFill>
          <a:srgbClr val="0E4059"/>
        </a:solidFill>
        <a:ln>
          <a:solidFill>
            <a:srgbClr val="EFB15F"/>
          </a:solidFill>
        </a:ln>
      </dgm:spPr>
      <dgm:t>
        <a:bodyPr/>
        <a:lstStyle/>
        <a:p>
          <a:endParaRPr lang="en-US"/>
        </a:p>
      </dgm:t>
    </dgm:pt>
    <dgm:pt modelId="{8B38BC77-8E83-4378-8824-07BE941E9F9C}" type="sibTrans" cxnId="{A7D7500D-CE19-4AF6-ABEF-59D7B97AD3AC}">
      <dgm:prSet/>
      <dgm:spPr/>
      <dgm:t>
        <a:bodyPr/>
        <a:lstStyle/>
        <a:p>
          <a:endParaRPr lang="en-US"/>
        </a:p>
      </dgm:t>
    </dgm:pt>
    <dgm:pt modelId="{1CF20B33-3D0D-4887-B397-9139C2EA76AB}">
      <dgm:prSet phldrT="[Text]"/>
      <dgm:spPr>
        <a:solidFill>
          <a:srgbClr val="BB5D00"/>
        </a:solidFill>
      </dgm:spPr>
      <dgm:t>
        <a:bodyPr/>
        <a:lstStyle/>
        <a:p>
          <a:r>
            <a:rPr lang="en-US">
              <a:latin typeface="Arial"/>
              <a:cs typeface="Arial"/>
            </a:rPr>
            <a:t>Site Product Owners</a:t>
          </a:r>
        </a:p>
      </dgm:t>
    </dgm:pt>
    <dgm:pt modelId="{3A7A1317-5A24-4E0B-815D-B89FD7775561}" type="parTrans" cxnId="{67DBC0A8-6D49-4FF2-B548-B53859650210}">
      <dgm:prSet/>
      <dgm:spPr>
        <a:ln>
          <a:solidFill>
            <a:srgbClr val="EFB15F"/>
          </a:solidFill>
        </a:ln>
      </dgm:spPr>
      <dgm:t>
        <a:bodyPr/>
        <a:lstStyle/>
        <a:p>
          <a:endParaRPr lang="en-US"/>
        </a:p>
      </dgm:t>
    </dgm:pt>
    <dgm:pt modelId="{55D9040F-55B4-435C-A504-3735830ABBBD}" type="sibTrans" cxnId="{67DBC0A8-6D49-4FF2-B548-B53859650210}">
      <dgm:prSet/>
      <dgm:spPr/>
      <dgm:t>
        <a:bodyPr/>
        <a:lstStyle/>
        <a:p>
          <a:endParaRPr lang="en-US"/>
        </a:p>
      </dgm:t>
    </dgm:pt>
    <dgm:pt modelId="{F0677713-F8A2-42CE-9883-6CC972379B59}">
      <dgm:prSet phldrT="[Text]"/>
      <dgm:spPr>
        <a:solidFill>
          <a:srgbClr val="F7D8AD"/>
        </a:solidFill>
        <a:ln>
          <a:solidFill>
            <a:srgbClr val="EFB15F"/>
          </a:solidFill>
        </a:ln>
      </dgm:spPr>
      <dgm:t>
        <a:bodyPr/>
        <a:lstStyle/>
        <a:p>
          <a:r>
            <a:rPr lang="en-US">
              <a:solidFill>
                <a:schemeClr val="tx1"/>
              </a:solidFill>
              <a:latin typeface="Arial"/>
              <a:cs typeface="Arial"/>
            </a:rPr>
            <a:t>David Barnes</a:t>
          </a:r>
        </a:p>
      </dgm:t>
    </dgm:pt>
    <dgm:pt modelId="{456967E4-D80C-41C7-993E-AEDD78DAAC0E}" type="parTrans" cxnId="{4FAE4099-3F76-4194-8A37-69119D4BEE63}">
      <dgm:prSet/>
      <dgm:spPr>
        <a:ln>
          <a:solidFill>
            <a:srgbClr val="EFB15F"/>
          </a:solidFill>
        </a:ln>
      </dgm:spPr>
      <dgm:t>
        <a:bodyPr/>
        <a:lstStyle/>
        <a:p>
          <a:endParaRPr lang="en-US"/>
        </a:p>
      </dgm:t>
    </dgm:pt>
    <dgm:pt modelId="{78DE5C24-4B6B-4D3C-B72B-7B773DA516C6}" type="sibTrans" cxnId="{4FAE4099-3F76-4194-8A37-69119D4BEE63}">
      <dgm:prSet/>
      <dgm:spPr/>
      <dgm:t>
        <a:bodyPr/>
        <a:lstStyle/>
        <a:p>
          <a:endParaRPr lang="en-US"/>
        </a:p>
      </dgm:t>
    </dgm:pt>
    <dgm:pt modelId="{567888DA-CD70-4284-8D46-AE9885CFFFF6}">
      <dgm:prSet phldrT="[Text]"/>
      <dgm:spPr>
        <a:solidFill>
          <a:srgbClr val="BB5D00"/>
        </a:solidFill>
      </dgm:spPr>
      <dgm:t>
        <a:bodyPr/>
        <a:lstStyle/>
        <a:p>
          <a:r>
            <a:rPr lang="en-US">
              <a:latin typeface="Arial"/>
              <a:cs typeface="Arial"/>
            </a:rPr>
            <a:t>Dealer Representatives</a:t>
          </a:r>
        </a:p>
      </dgm:t>
    </dgm:pt>
    <dgm:pt modelId="{EE56833C-E828-4233-8949-1A74D0CA286B}" type="parTrans" cxnId="{14EFEA1F-65FB-40A5-B093-C1878C856FAE}">
      <dgm:prSet/>
      <dgm:spPr>
        <a:ln>
          <a:solidFill>
            <a:srgbClr val="EFB15F"/>
          </a:solidFill>
        </a:ln>
      </dgm:spPr>
      <dgm:t>
        <a:bodyPr/>
        <a:lstStyle/>
        <a:p>
          <a:endParaRPr lang="en-US"/>
        </a:p>
      </dgm:t>
    </dgm:pt>
    <dgm:pt modelId="{F18C5E62-D696-4298-ABD9-539255F0D3F0}" type="sibTrans" cxnId="{14EFEA1F-65FB-40A5-B093-C1878C856FAE}">
      <dgm:prSet/>
      <dgm:spPr/>
      <dgm:t>
        <a:bodyPr/>
        <a:lstStyle/>
        <a:p>
          <a:endParaRPr lang="en-US"/>
        </a:p>
      </dgm:t>
    </dgm:pt>
    <dgm:pt modelId="{49687EE8-9043-4593-B835-0D24E40DAA01}">
      <dgm:prSet phldrT="[Text]"/>
      <dgm:spPr>
        <a:solidFill>
          <a:srgbClr val="BB5D00"/>
        </a:solidFill>
      </dgm:spPr>
      <dgm:t>
        <a:bodyPr/>
        <a:lstStyle/>
        <a:p>
          <a:r>
            <a:rPr lang="en-US">
              <a:latin typeface="Arial"/>
              <a:cs typeface="Arial"/>
            </a:rPr>
            <a:t>Caterpillar</a:t>
          </a:r>
        </a:p>
      </dgm:t>
    </dgm:pt>
    <dgm:pt modelId="{078780EA-413D-44E2-8C64-A797572D6AB7}" type="parTrans" cxnId="{25763FA8-AACD-4ACE-983B-4FAE4A029B9D}">
      <dgm:prSet/>
      <dgm:spPr>
        <a:ln>
          <a:solidFill>
            <a:srgbClr val="EFB15F"/>
          </a:solidFill>
        </a:ln>
      </dgm:spPr>
      <dgm:t>
        <a:bodyPr/>
        <a:lstStyle/>
        <a:p>
          <a:endParaRPr lang="en-US"/>
        </a:p>
      </dgm:t>
    </dgm:pt>
    <dgm:pt modelId="{F4174923-2721-48D7-B6E5-C04B5F56EFD5}" type="sibTrans" cxnId="{25763FA8-AACD-4ACE-983B-4FAE4A029B9D}">
      <dgm:prSet/>
      <dgm:spPr/>
      <dgm:t>
        <a:bodyPr/>
        <a:lstStyle/>
        <a:p>
          <a:endParaRPr lang="en-US"/>
        </a:p>
      </dgm:t>
    </dgm:pt>
    <dgm:pt modelId="{CE1A4BAE-B526-415C-86BC-7C0C1DD05F39}">
      <dgm:prSet phldrT="[Text]"/>
      <dgm:spPr>
        <a:solidFill>
          <a:srgbClr val="BB5D00"/>
        </a:solidFill>
      </dgm:spPr>
      <dgm:t>
        <a:bodyPr/>
        <a:lstStyle/>
        <a:p>
          <a:r>
            <a:rPr lang="en-US">
              <a:latin typeface="Arial"/>
              <a:cs typeface="Arial"/>
            </a:rPr>
            <a:t>Operational Improvement</a:t>
          </a:r>
        </a:p>
      </dgm:t>
    </dgm:pt>
    <dgm:pt modelId="{E6CD7FF9-E2B8-48D4-9284-D3B157EEDB27}" type="parTrans" cxnId="{FE34346E-86AF-443A-9831-BA96BD790F51}">
      <dgm:prSet/>
      <dgm:spPr>
        <a:ln>
          <a:solidFill>
            <a:srgbClr val="EFB15F"/>
          </a:solidFill>
        </a:ln>
      </dgm:spPr>
      <dgm:t>
        <a:bodyPr/>
        <a:lstStyle/>
        <a:p>
          <a:endParaRPr lang="en-US"/>
        </a:p>
      </dgm:t>
    </dgm:pt>
    <dgm:pt modelId="{B0DB2487-DF97-4199-8986-EA1A09637313}" type="sibTrans" cxnId="{FE34346E-86AF-443A-9831-BA96BD790F51}">
      <dgm:prSet/>
      <dgm:spPr/>
      <dgm:t>
        <a:bodyPr/>
        <a:lstStyle/>
        <a:p>
          <a:endParaRPr lang="en-US"/>
        </a:p>
      </dgm:t>
    </dgm:pt>
    <dgm:pt modelId="{22176F75-D167-473C-A13D-EDF3CB58B157}">
      <dgm:prSet phldrT="[Text]"/>
      <dgm:spPr>
        <a:noFill/>
        <a:ln>
          <a:solidFill>
            <a:srgbClr val="EFB15F"/>
          </a:solidFill>
        </a:ln>
      </dgm:spPr>
      <dgm:t>
        <a:bodyPr/>
        <a:lstStyle/>
        <a:p>
          <a:pPr rtl="0"/>
          <a:r>
            <a:rPr lang="en-US">
              <a:solidFill>
                <a:schemeClr val="tx1"/>
              </a:solidFill>
              <a:latin typeface="Arial"/>
              <a:cs typeface="Arial"/>
            </a:rPr>
            <a:t>Eric </a:t>
          </a:r>
          <a:r>
            <a:rPr lang="en-US" err="1">
              <a:solidFill>
                <a:schemeClr val="tx1"/>
              </a:solidFill>
              <a:latin typeface="Arial"/>
              <a:cs typeface="Arial"/>
            </a:rPr>
            <a:t>Hansbraugh</a:t>
          </a:r>
          <a:r>
            <a:rPr lang="en-US">
              <a:solidFill>
                <a:schemeClr val="tx1"/>
              </a:solidFill>
              <a:latin typeface="Arial"/>
              <a:cs typeface="Arial"/>
            </a:rPr>
            <a:t> – BAG</a:t>
          </a:r>
        </a:p>
      </dgm:t>
    </dgm:pt>
    <dgm:pt modelId="{1CC89226-1297-416E-8736-F33A65443639}" type="parTrans" cxnId="{DB529DFF-4EAC-40CB-A453-52F38EDD7D18}">
      <dgm:prSet/>
      <dgm:spPr>
        <a:ln>
          <a:solidFill>
            <a:srgbClr val="EFB15F"/>
          </a:solidFill>
        </a:ln>
      </dgm:spPr>
      <dgm:t>
        <a:bodyPr/>
        <a:lstStyle/>
        <a:p>
          <a:endParaRPr lang="en-US"/>
        </a:p>
      </dgm:t>
    </dgm:pt>
    <dgm:pt modelId="{E904D7EB-046D-4948-ACB1-7814846A68C0}" type="sibTrans" cxnId="{DB529DFF-4EAC-40CB-A453-52F38EDD7D18}">
      <dgm:prSet/>
      <dgm:spPr/>
      <dgm:t>
        <a:bodyPr/>
        <a:lstStyle/>
        <a:p>
          <a:endParaRPr lang="en-US"/>
        </a:p>
      </dgm:t>
    </dgm:pt>
    <dgm:pt modelId="{196150A6-00AA-4E7B-B4C4-3915C8012BA3}">
      <dgm:prSet phldrT="[Text]"/>
      <dgm:spPr>
        <a:noFill/>
        <a:ln>
          <a:solidFill>
            <a:srgbClr val="EFB15F"/>
          </a:solidFill>
        </a:ln>
      </dgm:spPr>
      <dgm:t>
        <a:bodyPr/>
        <a:lstStyle/>
        <a:p>
          <a:r>
            <a:rPr lang="en-US">
              <a:solidFill>
                <a:schemeClr val="tx1"/>
              </a:solidFill>
              <a:latin typeface="Arial"/>
              <a:cs typeface="Arial"/>
            </a:rPr>
            <a:t>Wayne Toney – Chino</a:t>
          </a:r>
        </a:p>
      </dgm:t>
    </dgm:pt>
    <dgm:pt modelId="{383B09E4-245F-4E1A-9CC1-D90F70F588B6}" type="parTrans" cxnId="{44C57ED9-13AD-4B67-A5D4-84FD1736C696}">
      <dgm:prSet/>
      <dgm:spPr>
        <a:ln>
          <a:solidFill>
            <a:srgbClr val="EFB15F"/>
          </a:solidFill>
        </a:ln>
      </dgm:spPr>
      <dgm:t>
        <a:bodyPr/>
        <a:lstStyle/>
        <a:p>
          <a:endParaRPr lang="en-US"/>
        </a:p>
      </dgm:t>
    </dgm:pt>
    <dgm:pt modelId="{332E6C18-DAA4-4954-9DA8-0D986662823D}" type="sibTrans" cxnId="{44C57ED9-13AD-4B67-A5D4-84FD1736C696}">
      <dgm:prSet/>
      <dgm:spPr/>
      <dgm:t>
        <a:bodyPr/>
        <a:lstStyle/>
        <a:p>
          <a:endParaRPr lang="en-US"/>
        </a:p>
      </dgm:t>
    </dgm:pt>
    <dgm:pt modelId="{3B02449E-52FA-4222-8E21-87B7DA461DEE}">
      <dgm:prSet phldrT="[Text]"/>
      <dgm:spPr>
        <a:solidFill>
          <a:srgbClr val="F7D8AD"/>
        </a:solidFill>
        <a:ln>
          <a:solidFill>
            <a:srgbClr val="EFB15F"/>
          </a:solidFill>
        </a:ln>
      </dgm:spPr>
      <dgm:t>
        <a:bodyPr/>
        <a:lstStyle/>
        <a:p>
          <a:r>
            <a:rPr lang="en-US">
              <a:solidFill>
                <a:schemeClr val="tx1"/>
              </a:solidFill>
              <a:latin typeface="Arial"/>
              <a:cs typeface="Arial"/>
            </a:rPr>
            <a:t>Fernando Rivero –CV</a:t>
          </a:r>
        </a:p>
      </dgm:t>
    </dgm:pt>
    <dgm:pt modelId="{3583C033-FD8C-4C1B-B850-CA2955793616}" type="parTrans" cxnId="{A942B315-1226-47A2-923D-D2702F9EA2E7}">
      <dgm:prSet/>
      <dgm:spPr>
        <a:ln>
          <a:solidFill>
            <a:srgbClr val="EFB15F"/>
          </a:solidFill>
        </a:ln>
      </dgm:spPr>
      <dgm:t>
        <a:bodyPr/>
        <a:lstStyle/>
        <a:p>
          <a:endParaRPr lang="en-US"/>
        </a:p>
      </dgm:t>
    </dgm:pt>
    <dgm:pt modelId="{335BCBB6-5D98-4861-B898-598515018350}" type="sibTrans" cxnId="{A942B315-1226-47A2-923D-D2702F9EA2E7}">
      <dgm:prSet/>
      <dgm:spPr/>
      <dgm:t>
        <a:bodyPr/>
        <a:lstStyle/>
        <a:p>
          <a:endParaRPr lang="en-US"/>
        </a:p>
      </dgm:t>
    </dgm:pt>
    <dgm:pt modelId="{D951E2A3-7470-4749-B9E1-F508B3727DC3}">
      <dgm:prSet phldrT="[Text]"/>
      <dgm:spPr>
        <a:solidFill>
          <a:srgbClr val="F7D8AD"/>
        </a:solidFill>
        <a:ln>
          <a:solidFill>
            <a:srgbClr val="EFB15F"/>
          </a:solidFill>
        </a:ln>
      </dgm:spPr>
      <dgm:t>
        <a:bodyPr/>
        <a:lstStyle/>
        <a:p>
          <a:pPr rtl="0"/>
          <a:r>
            <a:rPr lang="en-US" err="1">
              <a:solidFill>
                <a:schemeClr val="tx1"/>
              </a:solidFill>
              <a:latin typeface="Arial"/>
              <a:cs typeface="Arial"/>
            </a:rPr>
            <a:t>Anibaldo</a:t>
          </a:r>
          <a:r>
            <a:rPr lang="en-US">
              <a:solidFill>
                <a:schemeClr val="tx1"/>
              </a:solidFill>
              <a:latin typeface="Arial"/>
              <a:cs typeface="Arial"/>
            </a:rPr>
            <a:t> Aracena – ABR</a:t>
          </a:r>
        </a:p>
      </dgm:t>
    </dgm:pt>
    <dgm:pt modelId="{417A25B8-AB33-44C0-B29D-4CD96DA539E2}" type="parTrans" cxnId="{C4213A5D-D543-4124-8357-061716986570}">
      <dgm:prSet/>
      <dgm:spPr>
        <a:ln>
          <a:solidFill>
            <a:srgbClr val="EFB15F"/>
          </a:solidFill>
        </a:ln>
      </dgm:spPr>
      <dgm:t>
        <a:bodyPr/>
        <a:lstStyle/>
        <a:p>
          <a:endParaRPr lang="en-US"/>
        </a:p>
      </dgm:t>
    </dgm:pt>
    <dgm:pt modelId="{C3B69BB4-701D-46CB-AA40-56D25022C1C7}" type="sibTrans" cxnId="{C4213A5D-D543-4124-8357-061716986570}">
      <dgm:prSet/>
      <dgm:spPr/>
      <dgm:t>
        <a:bodyPr/>
        <a:lstStyle/>
        <a:p>
          <a:endParaRPr lang="en-US"/>
        </a:p>
      </dgm:t>
    </dgm:pt>
    <dgm:pt modelId="{23141779-477C-46F9-9D5B-E8D8ADE08DA6}">
      <dgm:prSet phldrT="[Text]"/>
      <dgm:spPr>
        <a:noFill/>
        <a:ln>
          <a:solidFill>
            <a:srgbClr val="EFB15F"/>
          </a:solidFill>
        </a:ln>
      </dgm:spPr>
      <dgm:t>
        <a:bodyPr/>
        <a:lstStyle/>
        <a:p>
          <a:r>
            <a:rPr lang="en-US">
              <a:solidFill>
                <a:schemeClr val="tx1"/>
              </a:solidFill>
              <a:latin typeface="Arial"/>
              <a:cs typeface="Arial"/>
            </a:rPr>
            <a:t>Willey Biggs – MOR</a:t>
          </a:r>
        </a:p>
      </dgm:t>
    </dgm:pt>
    <dgm:pt modelId="{A9FF1935-59D9-4D25-9C70-1865B8F7AAD1}" type="parTrans" cxnId="{17E5C690-09EF-4E3F-926C-40B575C12287}">
      <dgm:prSet/>
      <dgm:spPr>
        <a:ln>
          <a:solidFill>
            <a:srgbClr val="EFB15F"/>
          </a:solidFill>
        </a:ln>
      </dgm:spPr>
      <dgm:t>
        <a:bodyPr/>
        <a:lstStyle/>
        <a:p>
          <a:endParaRPr lang="en-US"/>
        </a:p>
      </dgm:t>
    </dgm:pt>
    <dgm:pt modelId="{24B2A500-F1A3-4B20-8F5A-F0F981E1CC0F}" type="sibTrans" cxnId="{17E5C690-09EF-4E3F-926C-40B575C12287}">
      <dgm:prSet/>
      <dgm:spPr/>
      <dgm:t>
        <a:bodyPr/>
        <a:lstStyle/>
        <a:p>
          <a:endParaRPr lang="en-US"/>
        </a:p>
      </dgm:t>
    </dgm:pt>
    <dgm:pt modelId="{63564149-4D4A-49B6-A030-BBC1478BD57E}">
      <dgm:prSet phldrT="[Text]"/>
      <dgm:spPr>
        <a:solidFill>
          <a:srgbClr val="F7D8AD"/>
        </a:solidFill>
        <a:ln>
          <a:solidFill>
            <a:srgbClr val="EFB15F"/>
          </a:solidFill>
        </a:ln>
      </dgm:spPr>
      <dgm:t>
        <a:bodyPr/>
        <a:lstStyle/>
        <a:p>
          <a:r>
            <a:rPr lang="en-US">
              <a:solidFill>
                <a:schemeClr val="tx1"/>
              </a:solidFill>
              <a:latin typeface="Arial"/>
              <a:cs typeface="Arial"/>
            </a:rPr>
            <a:t>Robert Gray – MOR</a:t>
          </a:r>
        </a:p>
      </dgm:t>
    </dgm:pt>
    <dgm:pt modelId="{BF81C966-1926-42AA-B62C-753A4081A080}" type="parTrans" cxnId="{1704AA57-3255-4A61-A22B-9610F754F38C}">
      <dgm:prSet/>
      <dgm:spPr>
        <a:ln>
          <a:solidFill>
            <a:srgbClr val="EFB15F"/>
          </a:solidFill>
        </a:ln>
      </dgm:spPr>
      <dgm:t>
        <a:bodyPr/>
        <a:lstStyle/>
        <a:p>
          <a:endParaRPr lang="en-US"/>
        </a:p>
      </dgm:t>
    </dgm:pt>
    <dgm:pt modelId="{84C889EF-AC61-4E28-9B72-400A9A31A058}" type="sibTrans" cxnId="{1704AA57-3255-4A61-A22B-9610F754F38C}">
      <dgm:prSet/>
      <dgm:spPr/>
      <dgm:t>
        <a:bodyPr/>
        <a:lstStyle/>
        <a:p>
          <a:endParaRPr lang="en-US"/>
        </a:p>
      </dgm:t>
    </dgm:pt>
    <dgm:pt modelId="{0C890010-63F1-468B-89AF-C7CFE77A5B80}">
      <dgm:prSet phldrT="[Text]"/>
      <dgm:spPr>
        <a:noFill/>
        <a:ln>
          <a:solidFill>
            <a:srgbClr val="EFB15F"/>
          </a:solidFill>
        </a:ln>
      </dgm:spPr>
      <dgm:t>
        <a:bodyPr/>
        <a:lstStyle/>
        <a:p>
          <a:r>
            <a:rPr lang="en-US">
              <a:solidFill>
                <a:schemeClr val="tx1"/>
              </a:solidFill>
              <a:latin typeface="Arial"/>
              <a:cs typeface="Arial"/>
            </a:rPr>
            <a:t>Josh Wirsching</a:t>
          </a:r>
        </a:p>
      </dgm:t>
    </dgm:pt>
    <dgm:pt modelId="{35BE8C77-C620-44D3-B379-CE7D9AB60B67}" type="parTrans" cxnId="{DF12911C-A839-4A03-9165-1EB170EC534B}">
      <dgm:prSet/>
      <dgm:spPr>
        <a:ln>
          <a:solidFill>
            <a:srgbClr val="EFB15F"/>
          </a:solidFill>
        </a:ln>
      </dgm:spPr>
      <dgm:t>
        <a:bodyPr/>
        <a:lstStyle/>
        <a:p>
          <a:endParaRPr lang="en-US"/>
        </a:p>
      </dgm:t>
    </dgm:pt>
    <dgm:pt modelId="{F0B7A6E0-894E-417B-844E-758AE018E2F1}" type="sibTrans" cxnId="{DF12911C-A839-4A03-9165-1EB170EC534B}">
      <dgm:prSet/>
      <dgm:spPr/>
      <dgm:t>
        <a:bodyPr/>
        <a:lstStyle/>
        <a:p>
          <a:endParaRPr lang="en-US"/>
        </a:p>
      </dgm:t>
    </dgm:pt>
    <dgm:pt modelId="{AAB31CF5-6CC4-4857-8EA2-02B1D18914DA}">
      <dgm:prSet phldrT="[Text]"/>
      <dgm:spPr>
        <a:noFill/>
        <a:ln>
          <a:solidFill>
            <a:srgbClr val="EFB15F"/>
          </a:solidFill>
        </a:ln>
      </dgm:spPr>
      <dgm:t>
        <a:bodyPr/>
        <a:lstStyle/>
        <a:p>
          <a:r>
            <a:rPr lang="en-US">
              <a:solidFill>
                <a:schemeClr val="tx1"/>
              </a:solidFill>
              <a:latin typeface="Arial"/>
              <a:cs typeface="Arial"/>
            </a:rPr>
            <a:t>Jared Townley –Empire</a:t>
          </a:r>
        </a:p>
      </dgm:t>
    </dgm:pt>
    <dgm:pt modelId="{EEA35B3A-A207-4A84-A9CC-1BD1B66263BC}" type="parTrans" cxnId="{34B473DD-FDD6-4FAF-91F4-B372E8F48F52}">
      <dgm:prSet/>
      <dgm:spPr>
        <a:ln>
          <a:solidFill>
            <a:srgbClr val="EFB15F"/>
          </a:solidFill>
        </a:ln>
      </dgm:spPr>
      <dgm:t>
        <a:bodyPr/>
        <a:lstStyle/>
        <a:p>
          <a:endParaRPr lang="en-US"/>
        </a:p>
      </dgm:t>
    </dgm:pt>
    <dgm:pt modelId="{BA5DCD32-51BA-469A-A89A-F9D7D1B3B0B2}" type="sibTrans" cxnId="{34B473DD-FDD6-4FAF-91F4-B372E8F48F52}">
      <dgm:prSet/>
      <dgm:spPr/>
      <dgm:t>
        <a:bodyPr/>
        <a:lstStyle/>
        <a:p>
          <a:endParaRPr lang="en-US"/>
        </a:p>
      </dgm:t>
    </dgm:pt>
    <dgm:pt modelId="{07102805-550C-438D-BF39-47FBD4368882}">
      <dgm:prSet phldrT="[Text]"/>
      <dgm:spPr>
        <a:solidFill>
          <a:srgbClr val="F7D8AD"/>
        </a:solidFill>
        <a:ln>
          <a:solidFill>
            <a:srgbClr val="EFB15F"/>
          </a:solidFill>
        </a:ln>
      </dgm:spPr>
      <dgm:t>
        <a:bodyPr/>
        <a:lstStyle/>
        <a:p>
          <a:pPr rtl="0"/>
          <a:r>
            <a:rPr lang="en-US">
              <a:solidFill>
                <a:schemeClr val="tx1"/>
              </a:solidFill>
              <a:latin typeface="Arial"/>
              <a:cs typeface="Arial"/>
            </a:rPr>
            <a:t>Jorge Tokashiki –</a:t>
          </a:r>
          <a:r>
            <a:rPr lang="en-US" err="1">
              <a:solidFill>
                <a:schemeClr val="tx1"/>
              </a:solidFill>
              <a:latin typeface="Arial"/>
              <a:cs typeface="Arial"/>
            </a:rPr>
            <a:t>Ferreyros</a:t>
          </a:r>
          <a:r>
            <a:rPr lang="en-US">
              <a:solidFill>
                <a:schemeClr val="tx1"/>
              </a:solidFill>
              <a:latin typeface="Arial"/>
              <a:cs typeface="Arial"/>
            </a:rPr>
            <a:t> </a:t>
          </a:r>
        </a:p>
      </dgm:t>
    </dgm:pt>
    <dgm:pt modelId="{A43B535F-CDF9-452B-B9DE-3E08A31327D4}" type="parTrans" cxnId="{984239EA-8859-4404-BBEC-D038B1CC2E03}">
      <dgm:prSet/>
      <dgm:spPr>
        <a:ln>
          <a:solidFill>
            <a:srgbClr val="EFB15F"/>
          </a:solidFill>
        </a:ln>
      </dgm:spPr>
      <dgm:t>
        <a:bodyPr/>
        <a:lstStyle/>
        <a:p>
          <a:endParaRPr lang="en-US"/>
        </a:p>
      </dgm:t>
    </dgm:pt>
    <dgm:pt modelId="{D3110668-989E-47C5-9C6E-06D434D2E948}" type="sibTrans" cxnId="{984239EA-8859-4404-BBEC-D038B1CC2E03}">
      <dgm:prSet/>
      <dgm:spPr/>
      <dgm:t>
        <a:bodyPr/>
        <a:lstStyle/>
        <a:p>
          <a:endParaRPr lang="en-US"/>
        </a:p>
      </dgm:t>
    </dgm:pt>
    <dgm:pt modelId="{13CFAE6E-28BE-4F7F-9850-531295B972E8}">
      <dgm:prSet phldrT="[Text]"/>
      <dgm:spPr>
        <a:solidFill>
          <a:srgbClr val="F7D8AD"/>
        </a:solidFill>
        <a:ln>
          <a:solidFill>
            <a:srgbClr val="EFB15F"/>
          </a:solidFill>
        </a:ln>
      </dgm:spPr>
      <dgm:t>
        <a:bodyPr/>
        <a:lstStyle/>
        <a:p>
          <a:r>
            <a:rPr lang="en-US">
              <a:solidFill>
                <a:schemeClr val="tx1"/>
              </a:solidFill>
              <a:latin typeface="Arial"/>
              <a:cs typeface="Arial"/>
            </a:rPr>
            <a:t>Jorge </a:t>
          </a:r>
          <a:r>
            <a:rPr lang="en-US" err="1">
              <a:solidFill>
                <a:schemeClr val="tx1"/>
              </a:solidFill>
              <a:latin typeface="Arial"/>
              <a:cs typeface="Arial"/>
            </a:rPr>
            <a:t>Selti</a:t>
          </a:r>
          <a:r>
            <a:rPr lang="en-US">
              <a:solidFill>
                <a:schemeClr val="tx1"/>
              </a:solidFill>
              <a:latin typeface="Arial"/>
              <a:cs typeface="Arial"/>
            </a:rPr>
            <a:t> – Finning</a:t>
          </a:r>
        </a:p>
      </dgm:t>
    </dgm:pt>
    <dgm:pt modelId="{6627C2FE-E879-4312-A90F-8C2317686D25}" type="parTrans" cxnId="{7A76093E-7744-4BFD-9E3D-0D763793F586}">
      <dgm:prSet/>
      <dgm:spPr>
        <a:ln>
          <a:solidFill>
            <a:srgbClr val="EFB15F"/>
          </a:solidFill>
        </a:ln>
      </dgm:spPr>
      <dgm:t>
        <a:bodyPr/>
        <a:lstStyle/>
        <a:p>
          <a:endParaRPr lang="en-US"/>
        </a:p>
      </dgm:t>
    </dgm:pt>
    <dgm:pt modelId="{AF926828-3A64-40C1-A256-187D665AB58B}" type="sibTrans" cxnId="{7A76093E-7744-4BFD-9E3D-0D763793F586}">
      <dgm:prSet/>
      <dgm:spPr/>
      <dgm:t>
        <a:bodyPr/>
        <a:lstStyle/>
        <a:p>
          <a:endParaRPr lang="en-US"/>
        </a:p>
      </dgm:t>
    </dgm:pt>
    <dgm:pt modelId="{9D6FC648-3FFA-42B3-913E-C2212F1EB92C}">
      <dgm:prSet phldrT="[Text]"/>
      <dgm:spPr>
        <a:solidFill>
          <a:srgbClr val="F7D8AD"/>
        </a:solidFill>
        <a:ln>
          <a:solidFill>
            <a:srgbClr val="EFB15F"/>
          </a:solidFill>
        </a:ln>
      </dgm:spPr>
      <dgm:t>
        <a:bodyPr/>
        <a:lstStyle/>
        <a:p>
          <a:r>
            <a:rPr lang="en-US">
              <a:solidFill>
                <a:schemeClr val="tx1"/>
              </a:solidFill>
              <a:latin typeface="Arial"/>
              <a:cs typeface="Arial"/>
            </a:rPr>
            <a:t>Russell Flamm –Wagner</a:t>
          </a:r>
        </a:p>
      </dgm:t>
    </dgm:pt>
    <dgm:pt modelId="{0AE8BEF0-6A23-45AA-93B9-FBEE28F9D542}" type="parTrans" cxnId="{A64DCF6D-72F2-43FF-BE64-9CD0B6FE8113}">
      <dgm:prSet/>
      <dgm:spPr>
        <a:ln>
          <a:solidFill>
            <a:srgbClr val="EFB15F"/>
          </a:solidFill>
        </a:ln>
      </dgm:spPr>
      <dgm:t>
        <a:bodyPr/>
        <a:lstStyle/>
        <a:p>
          <a:endParaRPr lang="en-US"/>
        </a:p>
      </dgm:t>
    </dgm:pt>
    <dgm:pt modelId="{2306B8E1-F127-4F66-B9A8-FD082EA44FB0}" type="sibTrans" cxnId="{A64DCF6D-72F2-43FF-BE64-9CD0B6FE8113}">
      <dgm:prSet/>
      <dgm:spPr/>
      <dgm:t>
        <a:bodyPr/>
        <a:lstStyle/>
        <a:p>
          <a:endParaRPr lang="en-US"/>
        </a:p>
      </dgm:t>
    </dgm:pt>
    <dgm:pt modelId="{59CC8C2F-2B45-45BA-986F-5E04149F5497}">
      <dgm:prSet phldrT="[Text]"/>
      <dgm:spPr>
        <a:noFill/>
        <a:ln>
          <a:solidFill>
            <a:srgbClr val="EFB15F"/>
          </a:solidFill>
        </a:ln>
      </dgm:spPr>
      <dgm:t>
        <a:bodyPr/>
        <a:lstStyle/>
        <a:p>
          <a:r>
            <a:rPr lang="en-US">
              <a:solidFill>
                <a:schemeClr val="tx1"/>
              </a:solidFill>
              <a:latin typeface="Arial"/>
              <a:cs typeface="Arial"/>
            </a:rPr>
            <a:t>Diego Malaga – CV</a:t>
          </a:r>
        </a:p>
      </dgm:t>
    </dgm:pt>
    <dgm:pt modelId="{6BAB64D7-1DAB-4719-B266-1C8B46DD39F7}" type="parTrans" cxnId="{697097A0-5534-44A4-8707-BAD731BEA1D7}">
      <dgm:prSet/>
      <dgm:spPr>
        <a:ln>
          <a:solidFill>
            <a:srgbClr val="EFB15F"/>
          </a:solidFill>
        </a:ln>
      </dgm:spPr>
      <dgm:t>
        <a:bodyPr/>
        <a:lstStyle/>
        <a:p>
          <a:endParaRPr lang="en-US"/>
        </a:p>
      </dgm:t>
    </dgm:pt>
    <dgm:pt modelId="{2BE24C68-6E99-4260-B203-423376D63744}" type="sibTrans" cxnId="{697097A0-5534-44A4-8707-BAD731BEA1D7}">
      <dgm:prSet/>
      <dgm:spPr/>
      <dgm:t>
        <a:bodyPr/>
        <a:lstStyle/>
        <a:p>
          <a:endParaRPr lang="en-US"/>
        </a:p>
      </dgm:t>
    </dgm:pt>
    <dgm:pt modelId="{C4B39E6E-5179-411E-9B56-EADEB62797C0}">
      <dgm:prSet phldrT="[Text]"/>
      <dgm:spPr>
        <a:solidFill>
          <a:srgbClr val="F7D8AD"/>
        </a:solidFill>
        <a:ln>
          <a:solidFill>
            <a:srgbClr val="EFB15F"/>
          </a:solidFill>
        </a:ln>
      </dgm:spPr>
      <dgm:t>
        <a:bodyPr/>
        <a:lstStyle/>
        <a:p>
          <a:r>
            <a:rPr lang="en-US">
              <a:solidFill>
                <a:schemeClr val="tx1"/>
              </a:solidFill>
              <a:latin typeface="Arial"/>
              <a:cs typeface="Arial"/>
            </a:rPr>
            <a:t>Brady Norton – SAF</a:t>
          </a:r>
        </a:p>
      </dgm:t>
    </dgm:pt>
    <dgm:pt modelId="{99243C97-9E8A-4803-9451-4D9A6C78E22A}" type="parTrans" cxnId="{23F8478E-2440-44F7-AA93-0B74684D42AD}">
      <dgm:prSet/>
      <dgm:spPr>
        <a:ln>
          <a:solidFill>
            <a:srgbClr val="EFB15F"/>
          </a:solidFill>
        </a:ln>
      </dgm:spPr>
      <dgm:t>
        <a:bodyPr/>
        <a:lstStyle/>
        <a:p>
          <a:endParaRPr lang="en-US"/>
        </a:p>
      </dgm:t>
    </dgm:pt>
    <dgm:pt modelId="{4D110A04-BE82-4C6A-A591-DFEF1EAAB597}" type="sibTrans" cxnId="{23F8478E-2440-44F7-AA93-0B74684D42AD}">
      <dgm:prSet/>
      <dgm:spPr/>
      <dgm:t>
        <a:bodyPr/>
        <a:lstStyle/>
        <a:p>
          <a:endParaRPr lang="en-US"/>
        </a:p>
      </dgm:t>
    </dgm:pt>
    <dgm:pt modelId="{ED215781-7DC8-4428-85FF-1729B64D9AF3}">
      <dgm:prSet phldrT="[Text]"/>
      <dgm:spPr>
        <a:solidFill>
          <a:srgbClr val="F7D8AD"/>
        </a:solidFill>
        <a:ln>
          <a:solidFill>
            <a:srgbClr val="EFB15F"/>
          </a:solidFill>
        </a:ln>
      </dgm:spPr>
      <dgm:t>
        <a:bodyPr/>
        <a:lstStyle/>
        <a:p>
          <a:r>
            <a:rPr lang="en-US">
              <a:solidFill>
                <a:schemeClr val="tx1"/>
              </a:solidFill>
              <a:latin typeface="Arial"/>
              <a:cs typeface="Arial"/>
            </a:rPr>
            <a:t>Tim Eldred - Wagner</a:t>
          </a:r>
        </a:p>
      </dgm:t>
    </dgm:pt>
    <dgm:pt modelId="{A46792B2-D9E3-48DE-A80A-C0C2C600C3FF}" type="parTrans" cxnId="{C1135084-90EB-494D-A795-B641342600C3}">
      <dgm:prSet/>
      <dgm:spPr>
        <a:ln>
          <a:solidFill>
            <a:srgbClr val="EFB15F"/>
          </a:solidFill>
        </a:ln>
      </dgm:spPr>
      <dgm:t>
        <a:bodyPr/>
        <a:lstStyle/>
        <a:p>
          <a:endParaRPr lang="en-US"/>
        </a:p>
      </dgm:t>
    </dgm:pt>
    <dgm:pt modelId="{6876AFED-AD93-42E6-9F4E-1649F51B83D7}" type="sibTrans" cxnId="{C1135084-90EB-494D-A795-B641342600C3}">
      <dgm:prSet/>
      <dgm:spPr/>
      <dgm:t>
        <a:bodyPr/>
        <a:lstStyle/>
        <a:p>
          <a:endParaRPr lang="en-US"/>
        </a:p>
      </dgm:t>
    </dgm:pt>
    <dgm:pt modelId="{9510DF91-320E-4D3F-A114-A16EE946F271}">
      <dgm:prSet phldrT="[Text]"/>
      <dgm:spPr>
        <a:solidFill>
          <a:srgbClr val="BB5D00"/>
        </a:solidFill>
      </dgm:spPr>
      <dgm:t>
        <a:bodyPr/>
        <a:lstStyle/>
        <a:p>
          <a:r>
            <a:rPr lang="en-US">
              <a:latin typeface="Arial"/>
              <a:cs typeface="Arial"/>
            </a:rPr>
            <a:t>Stakeholder: Manny Herrera</a:t>
          </a:r>
        </a:p>
      </dgm:t>
    </dgm:pt>
    <dgm:pt modelId="{6AFB00CB-748D-47B5-B5E8-CA28DAF34A12}" type="parTrans" cxnId="{0F85F4E7-E578-4679-BDD6-3CB38659ED04}">
      <dgm:prSet/>
      <dgm:spPr/>
      <dgm:t>
        <a:bodyPr/>
        <a:lstStyle/>
        <a:p>
          <a:endParaRPr lang="en-US"/>
        </a:p>
      </dgm:t>
    </dgm:pt>
    <dgm:pt modelId="{8D431105-10B0-4D42-A3B1-93FE4F0BB6B6}" type="sibTrans" cxnId="{0F85F4E7-E578-4679-BDD6-3CB38659ED04}">
      <dgm:prSet/>
      <dgm:spPr/>
      <dgm:t>
        <a:bodyPr/>
        <a:lstStyle/>
        <a:p>
          <a:endParaRPr lang="en-US"/>
        </a:p>
      </dgm:t>
    </dgm:pt>
    <dgm:pt modelId="{C7FEBA21-2804-4FAC-B74C-D232C549C1C1}">
      <dgm:prSet phldrT="[Text]"/>
      <dgm:spPr>
        <a:solidFill>
          <a:srgbClr val="F7D8AD"/>
        </a:solidFill>
        <a:ln>
          <a:solidFill>
            <a:srgbClr val="EFB15F"/>
          </a:solidFill>
        </a:ln>
      </dgm:spPr>
      <dgm:t>
        <a:bodyPr/>
        <a:lstStyle/>
        <a:p>
          <a:r>
            <a:rPr lang="en-US">
              <a:solidFill>
                <a:schemeClr val="tx1"/>
              </a:solidFill>
              <a:latin typeface="Arial"/>
              <a:cs typeface="Arial"/>
            </a:rPr>
            <a:t>Antonio Corral – SIE</a:t>
          </a:r>
        </a:p>
      </dgm:t>
    </dgm:pt>
    <dgm:pt modelId="{26C9E709-9060-411F-B9CF-D90B06E4E36A}" type="parTrans" cxnId="{7B706A71-584E-4AB5-B54E-2494F2ADB233}">
      <dgm:prSet/>
      <dgm:spPr>
        <a:ln>
          <a:solidFill>
            <a:srgbClr val="EFB15F"/>
          </a:solidFill>
        </a:ln>
      </dgm:spPr>
      <dgm:t>
        <a:bodyPr/>
        <a:lstStyle/>
        <a:p>
          <a:endParaRPr lang="en-US"/>
        </a:p>
      </dgm:t>
    </dgm:pt>
    <dgm:pt modelId="{C3C8C44C-F5D7-471B-9A20-1C13903465AE}" type="sibTrans" cxnId="{7B706A71-584E-4AB5-B54E-2494F2ADB233}">
      <dgm:prSet/>
      <dgm:spPr/>
      <dgm:t>
        <a:bodyPr/>
        <a:lstStyle/>
        <a:p>
          <a:endParaRPr lang="en-US"/>
        </a:p>
      </dgm:t>
    </dgm:pt>
    <dgm:pt modelId="{2C98D5C0-95B0-4440-8D9B-1F34E0374931}">
      <dgm:prSet phldrT="[Text]"/>
      <dgm:spPr>
        <a:noFill/>
        <a:ln>
          <a:solidFill>
            <a:srgbClr val="EFB15F"/>
          </a:solidFill>
        </a:ln>
      </dgm:spPr>
      <dgm:t>
        <a:bodyPr/>
        <a:lstStyle/>
        <a:p>
          <a:r>
            <a:rPr lang="en-US">
              <a:solidFill>
                <a:schemeClr val="tx1"/>
              </a:solidFill>
              <a:latin typeface="Arial"/>
              <a:cs typeface="Arial"/>
            </a:rPr>
            <a:t>Chet Shiflet – SIE</a:t>
          </a:r>
        </a:p>
      </dgm:t>
    </dgm:pt>
    <dgm:pt modelId="{13576487-DC1E-4254-8625-F9EB572710F4}" type="parTrans" cxnId="{0037D36F-B2F5-4CBB-9FC3-6BF800706D48}">
      <dgm:prSet/>
      <dgm:spPr>
        <a:ln>
          <a:solidFill>
            <a:srgbClr val="EFB15F"/>
          </a:solidFill>
        </a:ln>
      </dgm:spPr>
      <dgm:t>
        <a:bodyPr/>
        <a:lstStyle/>
        <a:p>
          <a:endParaRPr lang="en-US"/>
        </a:p>
      </dgm:t>
    </dgm:pt>
    <dgm:pt modelId="{127B4413-6B6E-47D7-B91F-5B90D4D6B4B6}" type="sibTrans" cxnId="{0037D36F-B2F5-4CBB-9FC3-6BF800706D48}">
      <dgm:prSet/>
      <dgm:spPr/>
      <dgm:t>
        <a:bodyPr/>
        <a:lstStyle/>
        <a:p>
          <a:endParaRPr lang="en-US"/>
        </a:p>
      </dgm:t>
    </dgm:pt>
    <dgm:pt modelId="{C9DD3DDE-AAE6-448D-A833-12CEBE23764C}">
      <dgm:prSet phldrT="[Text]"/>
      <dgm:spPr>
        <a:noFill/>
        <a:ln>
          <a:solidFill>
            <a:srgbClr val="EFB15F"/>
          </a:solidFill>
        </a:ln>
      </dgm:spPr>
      <dgm:t>
        <a:bodyPr/>
        <a:lstStyle/>
        <a:p>
          <a:r>
            <a:rPr lang="en-US">
              <a:solidFill>
                <a:schemeClr val="tx1"/>
              </a:solidFill>
              <a:latin typeface="Arial"/>
              <a:cs typeface="Arial"/>
            </a:rPr>
            <a:t>Shawn Clarno – CMX</a:t>
          </a:r>
        </a:p>
      </dgm:t>
    </dgm:pt>
    <dgm:pt modelId="{EAA057E2-2AD9-43A8-B6B0-D3D7F26955A0}" type="parTrans" cxnId="{A6C5B7D5-0F2A-4100-B260-3EA954D5DD41}">
      <dgm:prSet/>
      <dgm:spPr>
        <a:ln>
          <a:solidFill>
            <a:srgbClr val="EFB15F"/>
          </a:solidFill>
        </a:ln>
      </dgm:spPr>
      <dgm:t>
        <a:bodyPr/>
        <a:lstStyle/>
        <a:p>
          <a:endParaRPr lang="en-US"/>
        </a:p>
      </dgm:t>
    </dgm:pt>
    <dgm:pt modelId="{55045AAC-7E6E-4F6C-8229-F0AF4BBE6DF9}" type="sibTrans" cxnId="{A6C5B7D5-0F2A-4100-B260-3EA954D5DD41}">
      <dgm:prSet/>
      <dgm:spPr/>
      <dgm:t>
        <a:bodyPr/>
        <a:lstStyle/>
        <a:p>
          <a:endParaRPr lang="en-US"/>
        </a:p>
      </dgm:t>
    </dgm:pt>
    <dgm:pt modelId="{C1DFF911-675B-4466-89A1-8B6E5C5F9E2B}">
      <dgm:prSet phldrT="[Text]"/>
      <dgm:spPr>
        <a:noFill/>
        <a:ln>
          <a:solidFill>
            <a:srgbClr val="EFB15F"/>
          </a:solidFill>
        </a:ln>
      </dgm:spPr>
      <dgm:t>
        <a:bodyPr/>
        <a:lstStyle/>
        <a:p>
          <a:r>
            <a:rPr lang="en-US">
              <a:solidFill>
                <a:schemeClr val="tx1"/>
              </a:solidFill>
              <a:latin typeface="Arial"/>
              <a:cs typeface="Arial"/>
            </a:rPr>
            <a:t>Jason Anderson - CMX</a:t>
          </a:r>
        </a:p>
      </dgm:t>
    </dgm:pt>
    <dgm:pt modelId="{45CEB3C7-FC02-4893-80D8-46C740ECFD64}" type="parTrans" cxnId="{A239549C-7BF3-435B-B50A-40C21A2D9694}">
      <dgm:prSet/>
      <dgm:spPr>
        <a:ln>
          <a:solidFill>
            <a:srgbClr val="EFB15F"/>
          </a:solidFill>
        </a:ln>
      </dgm:spPr>
      <dgm:t>
        <a:bodyPr/>
        <a:lstStyle/>
        <a:p>
          <a:endParaRPr lang="en-US"/>
        </a:p>
      </dgm:t>
    </dgm:pt>
    <dgm:pt modelId="{E70CC0F4-E3B4-4D89-BF6B-32D5EAA80648}" type="sibTrans" cxnId="{A239549C-7BF3-435B-B50A-40C21A2D9694}">
      <dgm:prSet/>
      <dgm:spPr/>
      <dgm:t>
        <a:bodyPr/>
        <a:lstStyle/>
        <a:p>
          <a:endParaRPr lang="en-US"/>
        </a:p>
      </dgm:t>
    </dgm:pt>
    <dgm:pt modelId="{28057262-C842-45ED-ABF3-28B5F1252A0F}">
      <dgm:prSet phldrT="[Text]"/>
      <dgm:spPr>
        <a:solidFill>
          <a:srgbClr val="F7D8AD"/>
        </a:solidFill>
        <a:ln>
          <a:solidFill>
            <a:srgbClr val="EFB15F"/>
          </a:solidFill>
        </a:ln>
      </dgm:spPr>
      <dgm:t>
        <a:bodyPr/>
        <a:lstStyle/>
        <a:p>
          <a:r>
            <a:rPr lang="en-US">
              <a:solidFill>
                <a:schemeClr val="tx1"/>
              </a:solidFill>
              <a:latin typeface="Arial"/>
              <a:cs typeface="Arial"/>
            </a:rPr>
            <a:t>Royce Parra - TYR</a:t>
          </a:r>
        </a:p>
      </dgm:t>
    </dgm:pt>
    <dgm:pt modelId="{9059EA5D-B849-4A3B-A50E-9850B6A009BB}" type="parTrans" cxnId="{B8F67F05-0D84-4676-B153-450044C71D80}">
      <dgm:prSet/>
      <dgm:spPr>
        <a:ln>
          <a:solidFill>
            <a:srgbClr val="EFB15F"/>
          </a:solidFill>
        </a:ln>
      </dgm:spPr>
      <dgm:t>
        <a:bodyPr/>
        <a:lstStyle/>
        <a:p>
          <a:endParaRPr lang="en-US"/>
        </a:p>
      </dgm:t>
    </dgm:pt>
    <dgm:pt modelId="{028CDEF0-4DD6-467D-A93F-C26E21E11D27}" type="sibTrans" cxnId="{B8F67F05-0D84-4676-B153-450044C71D80}">
      <dgm:prSet/>
      <dgm:spPr/>
      <dgm:t>
        <a:bodyPr/>
        <a:lstStyle/>
        <a:p>
          <a:endParaRPr lang="en-US"/>
        </a:p>
      </dgm:t>
    </dgm:pt>
    <dgm:pt modelId="{091B6FAC-3601-4CEC-8570-54A54F062988}">
      <dgm:prSet phldrT="[Text]"/>
      <dgm:spPr>
        <a:noFill/>
        <a:ln>
          <a:solidFill>
            <a:srgbClr val="EFB15F"/>
          </a:solidFill>
        </a:ln>
      </dgm:spPr>
      <dgm:t>
        <a:bodyPr/>
        <a:lstStyle/>
        <a:p>
          <a:r>
            <a:rPr lang="en-US">
              <a:solidFill>
                <a:schemeClr val="tx1"/>
              </a:solidFill>
              <a:latin typeface="Arial"/>
              <a:cs typeface="Arial"/>
            </a:rPr>
            <a:t>Jimmy Tellez -MOR</a:t>
          </a:r>
        </a:p>
      </dgm:t>
    </dgm:pt>
    <dgm:pt modelId="{D5E4A65B-D1AE-42BF-A563-F71AFE5D7857}" type="parTrans" cxnId="{90F4E195-3EB9-415A-87E7-79F5BA67DD60}">
      <dgm:prSet/>
      <dgm:spPr>
        <a:noFill/>
        <a:ln w="25400" cap="flat" cmpd="sng" algn="ctr">
          <a:solidFill>
            <a:srgbClr val="EFB15F"/>
          </a:solidFill>
          <a:prstDash val="solid"/>
        </a:ln>
        <a:effectLst/>
      </dgm:spPr>
      <dgm:t>
        <a:bodyPr/>
        <a:lstStyle/>
        <a:p>
          <a:endParaRPr lang="en-US"/>
        </a:p>
      </dgm:t>
    </dgm:pt>
    <dgm:pt modelId="{A74A26EB-6DC5-42F3-8833-952D12BED285}" type="sibTrans" cxnId="{90F4E195-3EB9-415A-87E7-79F5BA67DD60}">
      <dgm:prSet/>
      <dgm:spPr/>
      <dgm:t>
        <a:bodyPr/>
        <a:lstStyle/>
        <a:p>
          <a:endParaRPr lang="en-US"/>
        </a:p>
      </dgm:t>
    </dgm:pt>
    <dgm:pt modelId="{3D32712E-7D85-4851-83BB-50BA62DF3ABA}">
      <dgm:prSet phldrT="[Text]"/>
      <dgm:spPr>
        <a:solidFill>
          <a:srgbClr val="F7D8AD"/>
        </a:solidFill>
        <a:ln>
          <a:solidFill>
            <a:srgbClr val="EFB15F"/>
          </a:solidFill>
        </a:ln>
      </dgm:spPr>
      <dgm:t>
        <a:bodyPr/>
        <a:lstStyle/>
        <a:p>
          <a:r>
            <a:rPr lang="en-US">
              <a:solidFill>
                <a:schemeClr val="tx1"/>
              </a:solidFill>
              <a:latin typeface="Arial"/>
              <a:cs typeface="Arial"/>
            </a:rPr>
            <a:t>Trent Reidhead -Empire</a:t>
          </a:r>
        </a:p>
      </dgm:t>
    </dgm:pt>
    <dgm:pt modelId="{001FE416-D5F6-4974-A4E0-BB489F9B0F94}" type="parTrans" cxnId="{02FEF21C-80E2-4540-AB5A-E8F09D3E9827}">
      <dgm:prSet/>
      <dgm:spPr>
        <a:ln>
          <a:solidFill>
            <a:srgbClr val="EFB15F"/>
          </a:solidFill>
        </a:ln>
      </dgm:spPr>
      <dgm:t>
        <a:bodyPr/>
        <a:lstStyle/>
        <a:p>
          <a:endParaRPr lang="en-US"/>
        </a:p>
      </dgm:t>
    </dgm:pt>
    <dgm:pt modelId="{E3DFCDEB-46A3-4BBD-B471-A0EE0D56F586}" type="sibTrans" cxnId="{02FEF21C-80E2-4540-AB5A-E8F09D3E9827}">
      <dgm:prSet/>
      <dgm:spPr/>
      <dgm:t>
        <a:bodyPr/>
        <a:lstStyle/>
        <a:p>
          <a:endParaRPr lang="en-US"/>
        </a:p>
      </dgm:t>
    </dgm:pt>
    <dgm:pt modelId="{80BFE2D3-E1E7-4480-AFE8-3F3E64F89A78}">
      <dgm:prSet phldrT="[Text]" custT="1"/>
      <dgm:spPr>
        <a:noFill/>
        <a:ln w="25400" cap="flat" cmpd="sng" algn="ctr">
          <a:solidFill>
            <a:srgbClr val="EFB15F"/>
          </a:solidFill>
          <a:prstDash val="solid"/>
        </a:ln>
        <a:effectLst/>
      </dgm:spPr>
      <dgm:t>
        <a:bodyPr spcFirstLastPara="0" vert="horz" wrap="square" lIns="5080" tIns="5080" rIns="5080" bIns="5080" numCol="1" spcCol="1270" anchor="ctr" anchorCtr="0"/>
        <a:lstStyle/>
        <a:p>
          <a:pPr marL="0" lvl="0" indent="0" algn="ctr" defTabSz="355600">
            <a:lnSpc>
              <a:spcPct val="90000"/>
            </a:lnSpc>
            <a:spcBef>
              <a:spcPct val="0"/>
            </a:spcBef>
            <a:spcAft>
              <a:spcPct val="35000"/>
            </a:spcAft>
            <a:buNone/>
          </a:pPr>
          <a:r>
            <a:rPr lang="en-US" sz="800" kern="1200">
              <a:solidFill>
                <a:srgbClr val="000000"/>
              </a:solidFill>
              <a:latin typeface="Arial"/>
              <a:ea typeface="+mn-ea"/>
              <a:cs typeface="Arial"/>
            </a:rPr>
            <a:t>Maria Eugenia Morales - ABR</a:t>
          </a:r>
        </a:p>
      </dgm:t>
    </dgm:pt>
    <dgm:pt modelId="{F1CAAB94-5BA7-463D-B504-33AD37B1B32A}" type="parTrans" cxnId="{1FA59AAA-AFC9-43E7-ABB0-FED21809D7F3}">
      <dgm:prSet/>
      <dgm:spPr>
        <a:noFill/>
        <a:ln w="25400" cap="flat" cmpd="sng" algn="ctr">
          <a:solidFill>
            <a:srgbClr val="EFB15F"/>
          </a:solidFill>
          <a:prstDash val="solid"/>
        </a:ln>
        <a:effectLst/>
      </dgm:spPr>
      <dgm:t>
        <a:bodyPr/>
        <a:lstStyle/>
        <a:p>
          <a:endParaRPr lang="en-US"/>
        </a:p>
      </dgm:t>
    </dgm:pt>
    <dgm:pt modelId="{2293015B-EBC4-47C2-A2E8-3483C1A5D790}" type="sibTrans" cxnId="{1FA59AAA-AFC9-43E7-ABB0-FED21809D7F3}">
      <dgm:prSet/>
      <dgm:spPr/>
      <dgm:t>
        <a:bodyPr/>
        <a:lstStyle/>
        <a:p>
          <a:endParaRPr lang="en-US"/>
        </a:p>
      </dgm:t>
    </dgm:pt>
    <dgm:pt modelId="{C01CE0B2-DA14-41D7-A619-39DCD6E3989C}">
      <dgm:prSet phldrT="[Text]"/>
      <dgm:spPr>
        <a:noFill/>
        <a:ln>
          <a:solidFill>
            <a:srgbClr val="EFB15F"/>
          </a:solidFill>
        </a:ln>
      </dgm:spPr>
      <dgm:t>
        <a:bodyPr/>
        <a:lstStyle/>
        <a:p>
          <a:r>
            <a:rPr lang="en-US">
              <a:solidFill>
                <a:schemeClr val="tx1"/>
              </a:solidFill>
              <a:latin typeface="Arial"/>
              <a:cs typeface="Arial"/>
            </a:rPr>
            <a:t>Pablo Garza-Barroso</a:t>
          </a:r>
        </a:p>
      </dgm:t>
    </dgm:pt>
    <dgm:pt modelId="{16A85568-0171-488F-AFCA-385F7E7F44B8}" type="parTrans" cxnId="{836DB35C-01C9-4561-A6D3-257F94CFF01C}">
      <dgm:prSet/>
      <dgm:spPr>
        <a:ln>
          <a:solidFill>
            <a:srgbClr val="EFB15F"/>
          </a:solidFill>
        </a:ln>
      </dgm:spPr>
      <dgm:t>
        <a:bodyPr/>
        <a:lstStyle/>
        <a:p>
          <a:endParaRPr lang="en-US"/>
        </a:p>
      </dgm:t>
    </dgm:pt>
    <dgm:pt modelId="{6707551A-F1DC-4F8F-B781-F8E8BFA0F833}" type="sibTrans" cxnId="{836DB35C-01C9-4561-A6D3-257F94CFF01C}">
      <dgm:prSet/>
      <dgm:spPr/>
      <dgm:t>
        <a:bodyPr/>
        <a:lstStyle/>
        <a:p>
          <a:endParaRPr lang="en-US"/>
        </a:p>
      </dgm:t>
    </dgm:pt>
    <dgm:pt modelId="{99E00751-1E0C-4D74-9B9B-8B09D3199796}" type="pres">
      <dgm:prSet presAssocID="{73C69CDF-48BA-468F-B3D6-D1441D25B73F}" presName="hierChild1" presStyleCnt="0">
        <dgm:presLayoutVars>
          <dgm:orgChart val="1"/>
          <dgm:chPref val="1"/>
          <dgm:dir/>
          <dgm:animOne val="branch"/>
          <dgm:animLvl val="lvl"/>
          <dgm:resizeHandles/>
        </dgm:presLayoutVars>
      </dgm:prSet>
      <dgm:spPr/>
    </dgm:pt>
    <dgm:pt modelId="{21803EC3-2751-4D5C-8F4C-35C457D56B1C}" type="pres">
      <dgm:prSet presAssocID="{9510DF91-320E-4D3F-A114-A16EE946F271}" presName="hierRoot1" presStyleCnt="0">
        <dgm:presLayoutVars>
          <dgm:hierBranch val="init"/>
        </dgm:presLayoutVars>
      </dgm:prSet>
      <dgm:spPr/>
    </dgm:pt>
    <dgm:pt modelId="{129EEAE7-0F6E-4146-9857-90D8E9A99523}" type="pres">
      <dgm:prSet presAssocID="{9510DF91-320E-4D3F-A114-A16EE946F271}" presName="rootComposite1" presStyleCnt="0"/>
      <dgm:spPr/>
    </dgm:pt>
    <dgm:pt modelId="{89DCDB41-501E-4343-B267-AC2CB5071957}" type="pres">
      <dgm:prSet presAssocID="{9510DF91-320E-4D3F-A114-A16EE946F271}" presName="rootText1" presStyleLbl="node0" presStyleIdx="0" presStyleCnt="1" custScaleX="117170" custScaleY="106519">
        <dgm:presLayoutVars>
          <dgm:chPref val="3"/>
        </dgm:presLayoutVars>
      </dgm:prSet>
      <dgm:spPr/>
    </dgm:pt>
    <dgm:pt modelId="{72A87339-AEC0-4575-9456-3B9B777A5139}" type="pres">
      <dgm:prSet presAssocID="{9510DF91-320E-4D3F-A114-A16EE946F271}" presName="rootConnector1" presStyleLbl="node1" presStyleIdx="0" presStyleCnt="0"/>
      <dgm:spPr/>
    </dgm:pt>
    <dgm:pt modelId="{325B9724-DFC1-4300-9629-C81C1793C988}" type="pres">
      <dgm:prSet presAssocID="{9510DF91-320E-4D3F-A114-A16EE946F271}" presName="hierChild2" presStyleCnt="0"/>
      <dgm:spPr/>
    </dgm:pt>
    <dgm:pt modelId="{63187BEE-0A84-4693-88A6-A58F1BE26D58}" type="pres">
      <dgm:prSet presAssocID="{A499552F-E0EF-44B1-A5E8-140560AB8D48}" presName="Name37" presStyleLbl="parChTrans1D2" presStyleIdx="0" presStyleCnt="5"/>
      <dgm:spPr/>
    </dgm:pt>
    <dgm:pt modelId="{479827B5-4DBF-409B-B6EC-EE3367997A60}" type="pres">
      <dgm:prSet presAssocID="{0B9771A6-8CE5-4C91-B09B-9BAA80C29041}" presName="hierRoot2" presStyleCnt="0">
        <dgm:presLayoutVars>
          <dgm:hierBranch val="init"/>
        </dgm:presLayoutVars>
      </dgm:prSet>
      <dgm:spPr/>
    </dgm:pt>
    <dgm:pt modelId="{08140F9B-BB8B-4C98-998C-894B463BE120}" type="pres">
      <dgm:prSet presAssocID="{0B9771A6-8CE5-4C91-B09B-9BAA80C29041}" presName="rootComposite" presStyleCnt="0"/>
      <dgm:spPr/>
    </dgm:pt>
    <dgm:pt modelId="{F0C06C02-513A-43CE-BFB8-9ACD2D969A5B}" type="pres">
      <dgm:prSet presAssocID="{0B9771A6-8CE5-4C91-B09B-9BAA80C29041}" presName="rootText" presStyleLbl="node2" presStyleIdx="0" presStyleCnt="5" custScaleX="117170" custScaleY="106519">
        <dgm:presLayoutVars>
          <dgm:chPref val="3"/>
        </dgm:presLayoutVars>
      </dgm:prSet>
      <dgm:spPr/>
    </dgm:pt>
    <dgm:pt modelId="{EC1630B2-BA5D-4963-96A3-89EB3C82082B}" type="pres">
      <dgm:prSet presAssocID="{0B9771A6-8CE5-4C91-B09B-9BAA80C29041}" presName="rootConnector" presStyleLbl="node2" presStyleIdx="0" presStyleCnt="5"/>
      <dgm:spPr/>
    </dgm:pt>
    <dgm:pt modelId="{F9557062-08AC-43EA-A64C-D4AE11D49020}" type="pres">
      <dgm:prSet presAssocID="{0B9771A6-8CE5-4C91-B09B-9BAA80C29041}" presName="hierChild4" presStyleCnt="0"/>
      <dgm:spPr/>
    </dgm:pt>
    <dgm:pt modelId="{C1A4C9CC-AC8F-48F2-9F12-A5016D4FCB92}" type="pres">
      <dgm:prSet presAssocID="{1CC89226-1297-416E-8736-F33A65443639}" presName="Name37" presStyleLbl="parChTrans1D3" presStyleIdx="0" presStyleCnt="24"/>
      <dgm:spPr/>
    </dgm:pt>
    <dgm:pt modelId="{D83E9870-371A-4834-ACAC-286F9B096431}" type="pres">
      <dgm:prSet presAssocID="{22176F75-D167-473C-A13D-EDF3CB58B157}" presName="hierRoot2" presStyleCnt="0">
        <dgm:presLayoutVars>
          <dgm:hierBranch val="init"/>
        </dgm:presLayoutVars>
      </dgm:prSet>
      <dgm:spPr/>
    </dgm:pt>
    <dgm:pt modelId="{05C05E21-9142-4836-ACA2-A22CEDFD80A2}" type="pres">
      <dgm:prSet presAssocID="{22176F75-D167-473C-A13D-EDF3CB58B157}" presName="rootComposite" presStyleCnt="0"/>
      <dgm:spPr/>
    </dgm:pt>
    <dgm:pt modelId="{14400843-D52D-4266-B488-F1140F598704}" type="pres">
      <dgm:prSet presAssocID="{22176F75-D167-473C-A13D-EDF3CB58B157}" presName="rootText" presStyleLbl="node3" presStyleIdx="0" presStyleCnt="24" custScaleX="106519" custLinFactNeighborX="-7568" custLinFactNeighborY="873">
        <dgm:presLayoutVars>
          <dgm:chPref val="3"/>
        </dgm:presLayoutVars>
      </dgm:prSet>
      <dgm:spPr/>
    </dgm:pt>
    <dgm:pt modelId="{755CA7BC-99D8-4916-968E-F774244461A3}" type="pres">
      <dgm:prSet presAssocID="{22176F75-D167-473C-A13D-EDF3CB58B157}" presName="rootConnector" presStyleLbl="node3" presStyleIdx="0" presStyleCnt="24"/>
      <dgm:spPr/>
    </dgm:pt>
    <dgm:pt modelId="{901E968D-E2EE-4071-A1F4-78D8B5338CEF}" type="pres">
      <dgm:prSet presAssocID="{22176F75-D167-473C-A13D-EDF3CB58B157}" presName="hierChild4" presStyleCnt="0"/>
      <dgm:spPr/>
    </dgm:pt>
    <dgm:pt modelId="{4431B607-DCA6-4375-9E58-2B730AEDAEF8}" type="pres">
      <dgm:prSet presAssocID="{22176F75-D167-473C-A13D-EDF3CB58B157}" presName="hierChild5" presStyleCnt="0"/>
      <dgm:spPr/>
    </dgm:pt>
    <dgm:pt modelId="{3CD4CDD5-2369-46CF-8435-1BEFD2928582}" type="pres">
      <dgm:prSet presAssocID="{383B09E4-245F-4E1A-9CC1-D90F70F588B6}" presName="Name37" presStyleLbl="parChTrans1D3" presStyleIdx="1" presStyleCnt="24"/>
      <dgm:spPr/>
    </dgm:pt>
    <dgm:pt modelId="{52C32F14-A43C-485A-8980-4B229A3A1A79}" type="pres">
      <dgm:prSet presAssocID="{196150A6-00AA-4E7B-B4C4-3915C8012BA3}" presName="hierRoot2" presStyleCnt="0">
        <dgm:presLayoutVars>
          <dgm:hierBranch val="init"/>
        </dgm:presLayoutVars>
      </dgm:prSet>
      <dgm:spPr/>
    </dgm:pt>
    <dgm:pt modelId="{14C00499-94FA-4959-85C6-8FE79BF7B024}" type="pres">
      <dgm:prSet presAssocID="{196150A6-00AA-4E7B-B4C4-3915C8012BA3}" presName="rootComposite" presStyleCnt="0"/>
      <dgm:spPr/>
    </dgm:pt>
    <dgm:pt modelId="{716C3EF6-27FF-40A1-AF34-AF3B971AC600}" type="pres">
      <dgm:prSet presAssocID="{196150A6-00AA-4E7B-B4C4-3915C8012BA3}" presName="rootText" presStyleLbl="node3" presStyleIdx="1" presStyleCnt="24" custScaleX="106519" custLinFactNeighborX="-7568" custLinFactNeighborY="873">
        <dgm:presLayoutVars>
          <dgm:chPref val="3"/>
        </dgm:presLayoutVars>
      </dgm:prSet>
      <dgm:spPr/>
    </dgm:pt>
    <dgm:pt modelId="{35647148-6242-4484-8D52-B57081591610}" type="pres">
      <dgm:prSet presAssocID="{196150A6-00AA-4E7B-B4C4-3915C8012BA3}" presName="rootConnector" presStyleLbl="node3" presStyleIdx="1" presStyleCnt="24"/>
      <dgm:spPr/>
    </dgm:pt>
    <dgm:pt modelId="{CAF30BAD-22F6-4302-91C9-1C79B3EB3148}" type="pres">
      <dgm:prSet presAssocID="{196150A6-00AA-4E7B-B4C4-3915C8012BA3}" presName="hierChild4" presStyleCnt="0"/>
      <dgm:spPr/>
    </dgm:pt>
    <dgm:pt modelId="{26A8CC64-8157-4D87-A862-5ECBCB5FB79B}" type="pres">
      <dgm:prSet presAssocID="{196150A6-00AA-4E7B-B4C4-3915C8012BA3}" presName="hierChild5" presStyleCnt="0"/>
      <dgm:spPr/>
    </dgm:pt>
    <dgm:pt modelId="{28F8D1ED-70F6-4435-B3BE-BDAFF7835C0A}" type="pres">
      <dgm:prSet presAssocID="{9059EA5D-B849-4A3B-A50E-9850B6A009BB}" presName="Name37" presStyleLbl="parChTrans1D3" presStyleIdx="2" presStyleCnt="24"/>
      <dgm:spPr/>
    </dgm:pt>
    <dgm:pt modelId="{80B9F905-EC32-4563-8807-3E0DE5830E96}" type="pres">
      <dgm:prSet presAssocID="{28057262-C842-45ED-ABF3-28B5F1252A0F}" presName="hierRoot2" presStyleCnt="0">
        <dgm:presLayoutVars>
          <dgm:hierBranch val="init"/>
        </dgm:presLayoutVars>
      </dgm:prSet>
      <dgm:spPr/>
    </dgm:pt>
    <dgm:pt modelId="{20215BC3-4F56-4A23-A464-6EC1834D79FB}" type="pres">
      <dgm:prSet presAssocID="{28057262-C842-45ED-ABF3-28B5F1252A0F}" presName="rootComposite" presStyleCnt="0"/>
      <dgm:spPr/>
    </dgm:pt>
    <dgm:pt modelId="{34645944-CDFD-4B90-B1C2-684139209155}" type="pres">
      <dgm:prSet presAssocID="{28057262-C842-45ED-ABF3-28B5F1252A0F}" presName="rootText" presStyleLbl="node3" presStyleIdx="2" presStyleCnt="24" custScaleX="106519" custLinFactNeighborX="-3764" custLinFactNeighborY="873">
        <dgm:presLayoutVars>
          <dgm:chPref val="3"/>
        </dgm:presLayoutVars>
      </dgm:prSet>
      <dgm:spPr/>
    </dgm:pt>
    <dgm:pt modelId="{547DD0CE-7B52-4CDE-8B35-7E7EE5C418E3}" type="pres">
      <dgm:prSet presAssocID="{28057262-C842-45ED-ABF3-28B5F1252A0F}" presName="rootConnector" presStyleLbl="node3" presStyleIdx="2" presStyleCnt="24"/>
      <dgm:spPr/>
    </dgm:pt>
    <dgm:pt modelId="{ABB323F3-592D-48B7-BF89-26BF99E5C7E6}" type="pres">
      <dgm:prSet presAssocID="{28057262-C842-45ED-ABF3-28B5F1252A0F}" presName="hierChild4" presStyleCnt="0"/>
      <dgm:spPr/>
    </dgm:pt>
    <dgm:pt modelId="{236ED001-4ACF-44CD-9BF3-8EBE5E351E8B}" type="pres">
      <dgm:prSet presAssocID="{28057262-C842-45ED-ABF3-28B5F1252A0F}" presName="hierChild5" presStyleCnt="0"/>
      <dgm:spPr/>
    </dgm:pt>
    <dgm:pt modelId="{CF439601-91FE-481B-9434-CDDE098DA1A5}" type="pres">
      <dgm:prSet presAssocID="{3583C033-FD8C-4C1B-B850-CA2955793616}" presName="Name37" presStyleLbl="parChTrans1D3" presStyleIdx="3" presStyleCnt="24"/>
      <dgm:spPr/>
    </dgm:pt>
    <dgm:pt modelId="{EB236347-537A-4B76-95F4-D70C1F0CB477}" type="pres">
      <dgm:prSet presAssocID="{3B02449E-52FA-4222-8E21-87B7DA461DEE}" presName="hierRoot2" presStyleCnt="0">
        <dgm:presLayoutVars>
          <dgm:hierBranch val="init"/>
        </dgm:presLayoutVars>
      </dgm:prSet>
      <dgm:spPr/>
    </dgm:pt>
    <dgm:pt modelId="{2EEDBBB1-60D8-4454-80AA-6E48D5A4242B}" type="pres">
      <dgm:prSet presAssocID="{3B02449E-52FA-4222-8E21-87B7DA461DEE}" presName="rootComposite" presStyleCnt="0"/>
      <dgm:spPr/>
    </dgm:pt>
    <dgm:pt modelId="{B1CE31C3-105E-4111-B088-44E91F71B043}" type="pres">
      <dgm:prSet presAssocID="{3B02449E-52FA-4222-8E21-87B7DA461DEE}" presName="rootText" presStyleLbl="node3" presStyleIdx="3" presStyleCnt="24" custScaleX="106519" custLinFactNeighborX="-7568" custLinFactNeighborY="873">
        <dgm:presLayoutVars>
          <dgm:chPref val="3"/>
        </dgm:presLayoutVars>
      </dgm:prSet>
      <dgm:spPr/>
    </dgm:pt>
    <dgm:pt modelId="{9841FA33-01E4-4BDF-8BA5-01A004452F57}" type="pres">
      <dgm:prSet presAssocID="{3B02449E-52FA-4222-8E21-87B7DA461DEE}" presName="rootConnector" presStyleLbl="node3" presStyleIdx="3" presStyleCnt="24"/>
      <dgm:spPr/>
    </dgm:pt>
    <dgm:pt modelId="{E9F1B897-03FE-431B-9BD4-57B72D67FFC0}" type="pres">
      <dgm:prSet presAssocID="{3B02449E-52FA-4222-8E21-87B7DA461DEE}" presName="hierChild4" presStyleCnt="0"/>
      <dgm:spPr/>
    </dgm:pt>
    <dgm:pt modelId="{A96EFDD6-F62C-4673-9AA8-1DE4423FAC60}" type="pres">
      <dgm:prSet presAssocID="{3B02449E-52FA-4222-8E21-87B7DA461DEE}" presName="hierChild5" presStyleCnt="0"/>
      <dgm:spPr/>
    </dgm:pt>
    <dgm:pt modelId="{0880151B-7CEF-4830-A665-7B64C2D70283}" type="pres">
      <dgm:prSet presAssocID="{6BAB64D7-1DAB-4719-B266-1C8B46DD39F7}" presName="Name37" presStyleLbl="parChTrans1D3" presStyleIdx="4" presStyleCnt="24"/>
      <dgm:spPr/>
    </dgm:pt>
    <dgm:pt modelId="{98E40320-0EFB-49AB-853B-4D469C82C803}" type="pres">
      <dgm:prSet presAssocID="{59CC8C2F-2B45-45BA-986F-5E04149F5497}" presName="hierRoot2" presStyleCnt="0">
        <dgm:presLayoutVars>
          <dgm:hierBranch val="init"/>
        </dgm:presLayoutVars>
      </dgm:prSet>
      <dgm:spPr/>
    </dgm:pt>
    <dgm:pt modelId="{422E2CFE-F75A-4F8D-8BDE-33EE4E84C8F5}" type="pres">
      <dgm:prSet presAssocID="{59CC8C2F-2B45-45BA-986F-5E04149F5497}" presName="rootComposite" presStyleCnt="0"/>
      <dgm:spPr/>
    </dgm:pt>
    <dgm:pt modelId="{19529999-08B6-4F5D-A732-2854AD92872C}" type="pres">
      <dgm:prSet presAssocID="{59CC8C2F-2B45-45BA-986F-5E04149F5497}" presName="rootText" presStyleLbl="node3" presStyleIdx="4" presStyleCnt="24" custScaleX="106519" custLinFactNeighborX="-7568" custLinFactNeighborY="873">
        <dgm:presLayoutVars>
          <dgm:chPref val="3"/>
        </dgm:presLayoutVars>
      </dgm:prSet>
      <dgm:spPr/>
    </dgm:pt>
    <dgm:pt modelId="{F4FE0D8A-0831-45CD-9E6A-AB4055E7602D}" type="pres">
      <dgm:prSet presAssocID="{59CC8C2F-2B45-45BA-986F-5E04149F5497}" presName="rootConnector" presStyleLbl="node3" presStyleIdx="4" presStyleCnt="24"/>
      <dgm:spPr/>
    </dgm:pt>
    <dgm:pt modelId="{8E976822-C696-4063-91B9-A8C789F1769F}" type="pres">
      <dgm:prSet presAssocID="{59CC8C2F-2B45-45BA-986F-5E04149F5497}" presName="hierChild4" presStyleCnt="0"/>
      <dgm:spPr/>
    </dgm:pt>
    <dgm:pt modelId="{CCF339DC-8282-4764-B183-582FA0A8CF0E}" type="pres">
      <dgm:prSet presAssocID="{59CC8C2F-2B45-45BA-986F-5E04149F5497}" presName="hierChild5" presStyleCnt="0"/>
      <dgm:spPr/>
    </dgm:pt>
    <dgm:pt modelId="{617BF3AF-D6CC-4F9B-8D8C-1F478A565E28}" type="pres">
      <dgm:prSet presAssocID="{EAA057E2-2AD9-43A8-B6B0-D3D7F26955A0}" presName="Name37" presStyleLbl="parChTrans1D3" presStyleIdx="5" presStyleCnt="24"/>
      <dgm:spPr/>
    </dgm:pt>
    <dgm:pt modelId="{259F8F27-E368-4B1A-80D0-276546F20E5F}" type="pres">
      <dgm:prSet presAssocID="{C9DD3DDE-AAE6-448D-A833-12CEBE23764C}" presName="hierRoot2" presStyleCnt="0">
        <dgm:presLayoutVars>
          <dgm:hierBranch val="init"/>
        </dgm:presLayoutVars>
      </dgm:prSet>
      <dgm:spPr/>
    </dgm:pt>
    <dgm:pt modelId="{C6B39E41-4534-4528-9877-D86698281A29}" type="pres">
      <dgm:prSet presAssocID="{C9DD3DDE-AAE6-448D-A833-12CEBE23764C}" presName="rootComposite" presStyleCnt="0"/>
      <dgm:spPr/>
    </dgm:pt>
    <dgm:pt modelId="{8C3D4A0F-D0AF-4DB7-9E2A-ADE7F308C0DA}" type="pres">
      <dgm:prSet presAssocID="{C9DD3DDE-AAE6-448D-A833-12CEBE23764C}" presName="rootText" presStyleLbl="node3" presStyleIdx="5" presStyleCnt="24" custScaleX="106519" custLinFactNeighborX="-7568" custLinFactNeighborY="873">
        <dgm:presLayoutVars>
          <dgm:chPref val="3"/>
        </dgm:presLayoutVars>
      </dgm:prSet>
      <dgm:spPr/>
    </dgm:pt>
    <dgm:pt modelId="{0720C7F2-5385-4808-B772-346BA8216886}" type="pres">
      <dgm:prSet presAssocID="{C9DD3DDE-AAE6-448D-A833-12CEBE23764C}" presName="rootConnector" presStyleLbl="node3" presStyleIdx="5" presStyleCnt="24"/>
      <dgm:spPr/>
    </dgm:pt>
    <dgm:pt modelId="{84414F80-57E4-47BF-8770-553B6AA560F6}" type="pres">
      <dgm:prSet presAssocID="{C9DD3DDE-AAE6-448D-A833-12CEBE23764C}" presName="hierChild4" presStyleCnt="0"/>
      <dgm:spPr/>
    </dgm:pt>
    <dgm:pt modelId="{4517BB08-1E96-4600-ADCC-C6E2E43677FF}" type="pres">
      <dgm:prSet presAssocID="{C9DD3DDE-AAE6-448D-A833-12CEBE23764C}" presName="hierChild5" presStyleCnt="0"/>
      <dgm:spPr/>
    </dgm:pt>
    <dgm:pt modelId="{2B060163-6D23-4E2B-93F8-C347868B7049}" type="pres">
      <dgm:prSet presAssocID="{45CEB3C7-FC02-4893-80D8-46C740ECFD64}" presName="Name37" presStyleLbl="parChTrans1D3" presStyleIdx="6" presStyleCnt="24"/>
      <dgm:spPr/>
    </dgm:pt>
    <dgm:pt modelId="{4179B6E2-0A7D-48AD-993D-99BF16D01322}" type="pres">
      <dgm:prSet presAssocID="{C1DFF911-675B-4466-89A1-8B6E5C5F9E2B}" presName="hierRoot2" presStyleCnt="0">
        <dgm:presLayoutVars>
          <dgm:hierBranch val="init"/>
        </dgm:presLayoutVars>
      </dgm:prSet>
      <dgm:spPr/>
    </dgm:pt>
    <dgm:pt modelId="{316A64F7-2770-4A5C-AE12-6458FC0A1957}" type="pres">
      <dgm:prSet presAssocID="{C1DFF911-675B-4466-89A1-8B6E5C5F9E2B}" presName="rootComposite" presStyleCnt="0"/>
      <dgm:spPr/>
    </dgm:pt>
    <dgm:pt modelId="{041E305E-44AD-4CB2-8A58-DB3B6333DB52}" type="pres">
      <dgm:prSet presAssocID="{C1DFF911-675B-4466-89A1-8B6E5C5F9E2B}" presName="rootText" presStyleLbl="node3" presStyleIdx="6" presStyleCnt="24" custScaleX="106519" custLinFactNeighborX="-3764" custLinFactNeighborY="873">
        <dgm:presLayoutVars>
          <dgm:chPref val="3"/>
        </dgm:presLayoutVars>
      </dgm:prSet>
      <dgm:spPr/>
    </dgm:pt>
    <dgm:pt modelId="{DD0129F5-424C-4167-AC11-515E89812814}" type="pres">
      <dgm:prSet presAssocID="{C1DFF911-675B-4466-89A1-8B6E5C5F9E2B}" presName="rootConnector" presStyleLbl="node3" presStyleIdx="6" presStyleCnt="24"/>
      <dgm:spPr/>
    </dgm:pt>
    <dgm:pt modelId="{388EFDAE-BCB0-425F-952E-E7850F406845}" type="pres">
      <dgm:prSet presAssocID="{C1DFF911-675B-4466-89A1-8B6E5C5F9E2B}" presName="hierChild4" presStyleCnt="0"/>
      <dgm:spPr/>
    </dgm:pt>
    <dgm:pt modelId="{FE11B43A-C7A5-4C4D-B06B-B27D4F24538D}" type="pres">
      <dgm:prSet presAssocID="{C1DFF911-675B-4466-89A1-8B6E5C5F9E2B}" presName="hierChild5" presStyleCnt="0"/>
      <dgm:spPr/>
    </dgm:pt>
    <dgm:pt modelId="{E59036EA-D09E-4782-ADDF-91E8BBFE4D8D}" type="pres">
      <dgm:prSet presAssocID="{0B9771A6-8CE5-4C91-B09B-9BAA80C29041}" presName="hierChild5" presStyleCnt="0"/>
      <dgm:spPr/>
    </dgm:pt>
    <dgm:pt modelId="{49BA42EC-E455-416A-8DC5-035AA0928DA1}" type="pres">
      <dgm:prSet presAssocID="{3A7A1317-5A24-4E0B-815D-B89FD7775561}" presName="Name37" presStyleLbl="parChTrans1D2" presStyleIdx="1" presStyleCnt="5"/>
      <dgm:spPr/>
    </dgm:pt>
    <dgm:pt modelId="{4B14B7A8-1806-48B0-8D96-6E46B4045365}" type="pres">
      <dgm:prSet presAssocID="{1CF20B33-3D0D-4887-B397-9139C2EA76AB}" presName="hierRoot2" presStyleCnt="0">
        <dgm:presLayoutVars>
          <dgm:hierBranch val="init"/>
        </dgm:presLayoutVars>
      </dgm:prSet>
      <dgm:spPr/>
    </dgm:pt>
    <dgm:pt modelId="{7627AA39-A80D-4797-B407-FCEE670583D0}" type="pres">
      <dgm:prSet presAssocID="{1CF20B33-3D0D-4887-B397-9139C2EA76AB}" presName="rootComposite" presStyleCnt="0"/>
      <dgm:spPr/>
    </dgm:pt>
    <dgm:pt modelId="{7A2E11E0-488A-4BDD-94E8-D00475016934}" type="pres">
      <dgm:prSet presAssocID="{1CF20B33-3D0D-4887-B397-9139C2EA76AB}" presName="rootText" presStyleLbl="node2" presStyleIdx="1" presStyleCnt="5" custScaleX="117170" custScaleY="106519">
        <dgm:presLayoutVars>
          <dgm:chPref val="3"/>
        </dgm:presLayoutVars>
      </dgm:prSet>
      <dgm:spPr/>
    </dgm:pt>
    <dgm:pt modelId="{A7D91C38-2ABF-4309-A987-21E03AC8FA19}" type="pres">
      <dgm:prSet presAssocID="{1CF20B33-3D0D-4887-B397-9139C2EA76AB}" presName="rootConnector" presStyleLbl="node2" presStyleIdx="1" presStyleCnt="5"/>
      <dgm:spPr/>
    </dgm:pt>
    <dgm:pt modelId="{99DB220F-6658-484C-BA68-E6E4FC3EE0AE}" type="pres">
      <dgm:prSet presAssocID="{1CF20B33-3D0D-4887-B397-9139C2EA76AB}" presName="hierChild4" presStyleCnt="0"/>
      <dgm:spPr/>
    </dgm:pt>
    <dgm:pt modelId="{5146C002-E7B8-4FB7-AD9D-CB448DD559A7}" type="pres">
      <dgm:prSet presAssocID="{417A25B8-AB33-44C0-B29D-4CD96DA539E2}" presName="Name37" presStyleLbl="parChTrans1D3" presStyleIdx="7" presStyleCnt="24"/>
      <dgm:spPr/>
    </dgm:pt>
    <dgm:pt modelId="{7FE3643F-52E7-49EA-8548-C76DF84DA3B0}" type="pres">
      <dgm:prSet presAssocID="{D951E2A3-7470-4749-B9E1-F508B3727DC3}" presName="hierRoot2" presStyleCnt="0">
        <dgm:presLayoutVars>
          <dgm:hierBranch val="init"/>
        </dgm:presLayoutVars>
      </dgm:prSet>
      <dgm:spPr/>
    </dgm:pt>
    <dgm:pt modelId="{C5A12A26-0466-43DF-8619-192D8258DB2A}" type="pres">
      <dgm:prSet presAssocID="{D951E2A3-7470-4749-B9E1-F508B3727DC3}" presName="rootComposite" presStyleCnt="0"/>
      <dgm:spPr/>
    </dgm:pt>
    <dgm:pt modelId="{BBE643E3-464F-45D4-9D03-30BDC9765EAD}" type="pres">
      <dgm:prSet presAssocID="{D951E2A3-7470-4749-B9E1-F508B3727DC3}" presName="rootText" presStyleLbl="node3" presStyleIdx="7" presStyleCnt="24" custScaleX="106519" custLinFactNeighborX="-7568" custLinFactNeighborY="873">
        <dgm:presLayoutVars>
          <dgm:chPref val="3"/>
        </dgm:presLayoutVars>
      </dgm:prSet>
      <dgm:spPr/>
    </dgm:pt>
    <dgm:pt modelId="{CBDB275C-421F-477E-828A-30B29890F9A7}" type="pres">
      <dgm:prSet presAssocID="{D951E2A3-7470-4749-B9E1-F508B3727DC3}" presName="rootConnector" presStyleLbl="node3" presStyleIdx="7" presStyleCnt="24"/>
      <dgm:spPr/>
    </dgm:pt>
    <dgm:pt modelId="{D5E9DCCC-D575-4569-AFB5-7DC754B3DDAD}" type="pres">
      <dgm:prSet presAssocID="{D951E2A3-7470-4749-B9E1-F508B3727DC3}" presName="hierChild4" presStyleCnt="0"/>
      <dgm:spPr/>
    </dgm:pt>
    <dgm:pt modelId="{FE02DB66-738F-4E21-BFDB-A84C36C14037}" type="pres">
      <dgm:prSet presAssocID="{D951E2A3-7470-4749-B9E1-F508B3727DC3}" presName="hierChild5" presStyleCnt="0"/>
      <dgm:spPr/>
    </dgm:pt>
    <dgm:pt modelId="{010A430F-AFAF-47BD-A5E9-38DD817FE53B}" type="pres">
      <dgm:prSet presAssocID="{F1CAAB94-5BA7-463D-B504-33AD37B1B32A}" presName="Name37" presStyleLbl="parChTrans1D3" presStyleIdx="8" presStyleCnt="24"/>
      <dgm:spPr>
        <a:xfrm>
          <a:off x="2707710" y="974200"/>
          <a:ext cx="134236" cy="893611"/>
        </a:xfrm>
        <a:custGeom>
          <a:avLst/>
          <a:gdLst/>
          <a:ahLst/>
          <a:cxnLst/>
          <a:rect l="0" t="0" r="0" b="0"/>
          <a:pathLst>
            <a:path>
              <a:moveTo>
                <a:pt x="0" y="0"/>
              </a:moveTo>
              <a:lnTo>
                <a:pt x="0" y="893611"/>
              </a:lnTo>
              <a:lnTo>
                <a:pt x="134236" y="893611"/>
              </a:lnTo>
            </a:path>
          </a:pathLst>
        </a:custGeom>
      </dgm:spPr>
    </dgm:pt>
    <dgm:pt modelId="{E0E0960A-BF42-408F-90F1-DA58418F034D}" type="pres">
      <dgm:prSet presAssocID="{80BFE2D3-E1E7-4480-AFE8-3F3E64F89A78}" presName="hierRoot2" presStyleCnt="0">
        <dgm:presLayoutVars>
          <dgm:hierBranch val="init"/>
        </dgm:presLayoutVars>
      </dgm:prSet>
      <dgm:spPr/>
    </dgm:pt>
    <dgm:pt modelId="{6432E2A9-6945-445F-AB54-1568FB3A4500}" type="pres">
      <dgm:prSet presAssocID="{80BFE2D3-E1E7-4480-AFE8-3F3E64F89A78}" presName="rootComposite" presStyleCnt="0"/>
      <dgm:spPr/>
    </dgm:pt>
    <dgm:pt modelId="{5BB927F6-95F9-4708-96DB-5AF104AD040C}" type="pres">
      <dgm:prSet presAssocID="{80BFE2D3-E1E7-4480-AFE8-3F3E64F89A78}" presName="rootText" presStyleLbl="node3" presStyleIdx="8" presStyleCnt="24">
        <dgm:presLayoutVars>
          <dgm:chPref val="3"/>
        </dgm:presLayoutVars>
      </dgm:prSet>
      <dgm:spPr>
        <a:xfrm>
          <a:off x="2841946" y="1676868"/>
          <a:ext cx="763770" cy="381885"/>
        </a:xfrm>
        <a:prstGeom prst="rect">
          <a:avLst/>
        </a:prstGeom>
      </dgm:spPr>
    </dgm:pt>
    <dgm:pt modelId="{7DFE6E34-C9B2-491F-B091-EFC38180C12A}" type="pres">
      <dgm:prSet presAssocID="{80BFE2D3-E1E7-4480-AFE8-3F3E64F89A78}" presName="rootConnector" presStyleLbl="node3" presStyleIdx="8" presStyleCnt="24"/>
      <dgm:spPr/>
    </dgm:pt>
    <dgm:pt modelId="{B6EB231F-DEDF-4088-BBDD-D11901D87AFB}" type="pres">
      <dgm:prSet presAssocID="{80BFE2D3-E1E7-4480-AFE8-3F3E64F89A78}" presName="hierChild4" presStyleCnt="0"/>
      <dgm:spPr/>
    </dgm:pt>
    <dgm:pt modelId="{52E64093-F80F-4DE3-8D4A-91B3EDE05E87}" type="pres">
      <dgm:prSet presAssocID="{80BFE2D3-E1E7-4480-AFE8-3F3E64F89A78}" presName="hierChild5" presStyleCnt="0"/>
      <dgm:spPr/>
    </dgm:pt>
    <dgm:pt modelId="{4C694CB0-135C-4B96-A268-08FB7BE166A9}" type="pres">
      <dgm:prSet presAssocID="{A9FF1935-59D9-4D25-9C70-1865B8F7AAD1}" presName="Name37" presStyleLbl="parChTrans1D3" presStyleIdx="9" presStyleCnt="24"/>
      <dgm:spPr/>
    </dgm:pt>
    <dgm:pt modelId="{C6BEC456-2B5D-4ED1-893D-1E9E1DFF09F3}" type="pres">
      <dgm:prSet presAssocID="{23141779-477C-46F9-9D5B-E8D8ADE08DA6}" presName="hierRoot2" presStyleCnt="0">
        <dgm:presLayoutVars>
          <dgm:hierBranch val="init"/>
        </dgm:presLayoutVars>
      </dgm:prSet>
      <dgm:spPr/>
    </dgm:pt>
    <dgm:pt modelId="{FC0DCF5B-8976-4CD7-A45B-C5FB2EAD82F1}" type="pres">
      <dgm:prSet presAssocID="{23141779-477C-46F9-9D5B-E8D8ADE08DA6}" presName="rootComposite" presStyleCnt="0"/>
      <dgm:spPr/>
    </dgm:pt>
    <dgm:pt modelId="{0F096ADA-F732-4760-8BCE-1987EAEA4966}" type="pres">
      <dgm:prSet presAssocID="{23141779-477C-46F9-9D5B-E8D8ADE08DA6}" presName="rootText" presStyleLbl="node3" presStyleIdx="9" presStyleCnt="24" custScaleX="106519" custLinFactNeighborX="-7568">
        <dgm:presLayoutVars>
          <dgm:chPref val="3"/>
        </dgm:presLayoutVars>
      </dgm:prSet>
      <dgm:spPr/>
    </dgm:pt>
    <dgm:pt modelId="{663DC766-DDBA-4957-A235-7F6A867D5C18}" type="pres">
      <dgm:prSet presAssocID="{23141779-477C-46F9-9D5B-E8D8ADE08DA6}" presName="rootConnector" presStyleLbl="node3" presStyleIdx="9" presStyleCnt="24"/>
      <dgm:spPr/>
    </dgm:pt>
    <dgm:pt modelId="{1FCE6A11-AF3B-48CC-8008-A53AE48DD45F}" type="pres">
      <dgm:prSet presAssocID="{23141779-477C-46F9-9D5B-E8D8ADE08DA6}" presName="hierChild4" presStyleCnt="0"/>
      <dgm:spPr/>
    </dgm:pt>
    <dgm:pt modelId="{0625934E-93A3-4AFF-A8EB-954E971E7CCC}" type="pres">
      <dgm:prSet presAssocID="{23141779-477C-46F9-9D5B-E8D8ADE08DA6}" presName="hierChild5" presStyleCnt="0"/>
      <dgm:spPr/>
    </dgm:pt>
    <dgm:pt modelId="{037BD54E-D2D1-4843-8F70-A4E4A2CFF895}" type="pres">
      <dgm:prSet presAssocID="{BF81C966-1926-42AA-B62C-753A4081A080}" presName="Name37" presStyleLbl="parChTrans1D3" presStyleIdx="10" presStyleCnt="24"/>
      <dgm:spPr/>
    </dgm:pt>
    <dgm:pt modelId="{394FB922-5379-4503-B9CE-92713C885E87}" type="pres">
      <dgm:prSet presAssocID="{63564149-4D4A-49B6-A030-BBC1478BD57E}" presName="hierRoot2" presStyleCnt="0">
        <dgm:presLayoutVars>
          <dgm:hierBranch val="init"/>
        </dgm:presLayoutVars>
      </dgm:prSet>
      <dgm:spPr/>
    </dgm:pt>
    <dgm:pt modelId="{D8884183-BB17-4271-9BDF-C74E943D288B}" type="pres">
      <dgm:prSet presAssocID="{63564149-4D4A-49B6-A030-BBC1478BD57E}" presName="rootComposite" presStyleCnt="0"/>
      <dgm:spPr/>
    </dgm:pt>
    <dgm:pt modelId="{CAA8F101-2011-4365-9794-ABA7980A7191}" type="pres">
      <dgm:prSet presAssocID="{63564149-4D4A-49B6-A030-BBC1478BD57E}" presName="rootText" presStyleLbl="node3" presStyleIdx="10" presStyleCnt="24" custScaleX="106519" custLinFactNeighborX="-7568" custLinFactNeighborY="7275">
        <dgm:presLayoutVars>
          <dgm:chPref val="3"/>
        </dgm:presLayoutVars>
      </dgm:prSet>
      <dgm:spPr/>
    </dgm:pt>
    <dgm:pt modelId="{1DA2864D-920D-4D8D-B7CB-9C5A83B11236}" type="pres">
      <dgm:prSet presAssocID="{63564149-4D4A-49B6-A030-BBC1478BD57E}" presName="rootConnector" presStyleLbl="node3" presStyleIdx="10" presStyleCnt="24"/>
      <dgm:spPr/>
    </dgm:pt>
    <dgm:pt modelId="{11BAE913-7462-4138-B959-381FC4F913D4}" type="pres">
      <dgm:prSet presAssocID="{63564149-4D4A-49B6-A030-BBC1478BD57E}" presName="hierChild4" presStyleCnt="0"/>
      <dgm:spPr/>
    </dgm:pt>
    <dgm:pt modelId="{EE084196-D554-4519-8A17-E53A24AC1875}" type="pres">
      <dgm:prSet presAssocID="{63564149-4D4A-49B6-A030-BBC1478BD57E}" presName="hierChild5" presStyleCnt="0"/>
      <dgm:spPr/>
    </dgm:pt>
    <dgm:pt modelId="{B6A3CA2F-BC54-4399-813E-50917B7B21C0}" type="pres">
      <dgm:prSet presAssocID="{D5E4A65B-D1AE-42BF-A563-F71AFE5D7857}" presName="Name37" presStyleLbl="parChTrans1D3" presStyleIdx="11" presStyleCnt="24"/>
      <dgm:spPr>
        <a:xfrm>
          <a:off x="2707710" y="974200"/>
          <a:ext cx="105488" cy="2548223"/>
        </a:xfrm>
        <a:custGeom>
          <a:avLst/>
          <a:gdLst/>
          <a:ahLst/>
          <a:cxnLst/>
          <a:rect l="0" t="0" r="0" b="0"/>
          <a:pathLst>
            <a:path>
              <a:moveTo>
                <a:pt x="0" y="0"/>
              </a:moveTo>
              <a:lnTo>
                <a:pt x="0" y="2548223"/>
              </a:lnTo>
              <a:lnTo>
                <a:pt x="105488" y="2548223"/>
              </a:lnTo>
            </a:path>
          </a:pathLst>
        </a:custGeom>
      </dgm:spPr>
    </dgm:pt>
    <dgm:pt modelId="{DB476390-AEE5-4237-B25D-0D3994A3E36C}" type="pres">
      <dgm:prSet presAssocID="{091B6FAC-3601-4CEC-8570-54A54F062988}" presName="hierRoot2" presStyleCnt="0">
        <dgm:presLayoutVars>
          <dgm:hierBranch val="init"/>
        </dgm:presLayoutVars>
      </dgm:prSet>
      <dgm:spPr/>
    </dgm:pt>
    <dgm:pt modelId="{C1408690-2F2F-43A7-A41F-256CAA92C2B8}" type="pres">
      <dgm:prSet presAssocID="{091B6FAC-3601-4CEC-8570-54A54F062988}" presName="rootComposite" presStyleCnt="0"/>
      <dgm:spPr/>
    </dgm:pt>
    <dgm:pt modelId="{72ADCA7C-61A7-4B04-86AE-C0217A14CBA1}" type="pres">
      <dgm:prSet presAssocID="{091B6FAC-3601-4CEC-8570-54A54F062988}" presName="rootText" presStyleLbl="node3" presStyleIdx="11" presStyleCnt="24" custScaleX="106519" custLinFactNeighborX="-3764" custLinFactNeighborY="7275">
        <dgm:presLayoutVars>
          <dgm:chPref val="3"/>
        </dgm:presLayoutVars>
      </dgm:prSet>
      <dgm:spPr/>
    </dgm:pt>
    <dgm:pt modelId="{93E56A19-098E-4285-B140-ACE100474428}" type="pres">
      <dgm:prSet presAssocID="{091B6FAC-3601-4CEC-8570-54A54F062988}" presName="rootConnector" presStyleLbl="node3" presStyleIdx="11" presStyleCnt="24"/>
      <dgm:spPr/>
    </dgm:pt>
    <dgm:pt modelId="{397F944C-7A69-450E-9316-069D4B992BC3}" type="pres">
      <dgm:prSet presAssocID="{091B6FAC-3601-4CEC-8570-54A54F062988}" presName="hierChild4" presStyleCnt="0"/>
      <dgm:spPr/>
    </dgm:pt>
    <dgm:pt modelId="{50C2716F-3A79-4907-9721-FB537DE78CF8}" type="pres">
      <dgm:prSet presAssocID="{091B6FAC-3601-4CEC-8570-54A54F062988}" presName="hierChild5" presStyleCnt="0"/>
      <dgm:spPr/>
    </dgm:pt>
    <dgm:pt modelId="{96896AE2-2224-4EFE-81D2-579BC9D0F878}" type="pres">
      <dgm:prSet presAssocID="{99243C97-9E8A-4803-9451-4D9A6C78E22A}" presName="Name37" presStyleLbl="parChTrans1D3" presStyleIdx="12" presStyleCnt="24"/>
      <dgm:spPr/>
    </dgm:pt>
    <dgm:pt modelId="{DEFDFE21-16C3-4798-8B8B-BA99680821D1}" type="pres">
      <dgm:prSet presAssocID="{C4B39E6E-5179-411E-9B56-EADEB62797C0}" presName="hierRoot2" presStyleCnt="0">
        <dgm:presLayoutVars>
          <dgm:hierBranch val="init"/>
        </dgm:presLayoutVars>
      </dgm:prSet>
      <dgm:spPr/>
    </dgm:pt>
    <dgm:pt modelId="{C24BBFBC-5D10-4CCC-A269-E112A73C0658}" type="pres">
      <dgm:prSet presAssocID="{C4B39E6E-5179-411E-9B56-EADEB62797C0}" presName="rootComposite" presStyleCnt="0"/>
      <dgm:spPr/>
    </dgm:pt>
    <dgm:pt modelId="{8D3B4B44-0298-41A5-9985-0A1D9E1DD5DC}" type="pres">
      <dgm:prSet presAssocID="{C4B39E6E-5179-411E-9B56-EADEB62797C0}" presName="rootText" presStyleLbl="node3" presStyleIdx="12" presStyleCnt="24" custScaleX="106519" custLinFactNeighborX="-7568" custLinFactNeighborY="7275">
        <dgm:presLayoutVars>
          <dgm:chPref val="3"/>
        </dgm:presLayoutVars>
      </dgm:prSet>
      <dgm:spPr/>
    </dgm:pt>
    <dgm:pt modelId="{DBE31CEA-765C-4247-97FD-69CF4139C695}" type="pres">
      <dgm:prSet presAssocID="{C4B39E6E-5179-411E-9B56-EADEB62797C0}" presName="rootConnector" presStyleLbl="node3" presStyleIdx="12" presStyleCnt="24"/>
      <dgm:spPr/>
    </dgm:pt>
    <dgm:pt modelId="{625A90F2-C58F-467F-B796-5D4CE966B455}" type="pres">
      <dgm:prSet presAssocID="{C4B39E6E-5179-411E-9B56-EADEB62797C0}" presName="hierChild4" presStyleCnt="0"/>
      <dgm:spPr/>
    </dgm:pt>
    <dgm:pt modelId="{50F3AFC8-1B1F-4F50-95CC-1D5FDFAF52D9}" type="pres">
      <dgm:prSet presAssocID="{C4B39E6E-5179-411E-9B56-EADEB62797C0}" presName="hierChild5" presStyleCnt="0"/>
      <dgm:spPr/>
    </dgm:pt>
    <dgm:pt modelId="{7E7BE76A-F823-44E4-A8B6-1B0054C30D6A}" type="pres">
      <dgm:prSet presAssocID="{26C9E709-9060-411F-B9CF-D90B06E4E36A}" presName="Name37" presStyleLbl="parChTrans1D3" presStyleIdx="13" presStyleCnt="24"/>
      <dgm:spPr/>
    </dgm:pt>
    <dgm:pt modelId="{51267CC7-13B4-43BB-8189-8249DC42CB24}" type="pres">
      <dgm:prSet presAssocID="{C7FEBA21-2804-4FAC-B74C-D232C549C1C1}" presName="hierRoot2" presStyleCnt="0">
        <dgm:presLayoutVars>
          <dgm:hierBranch val="init"/>
        </dgm:presLayoutVars>
      </dgm:prSet>
      <dgm:spPr/>
    </dgm:pt>
    <dgm:pt modelId="{9CA1CB29-C2A6-4A05-9AF6-C9D03C4D6CE4}" type="pres">
      <dgm:prSet presAssocID="{C7FEBA21-2804-4FAC-B74C-D232C549C1C1}" presName="rootComposite" presStyleCnt="0"/>
      <dgm:spPr/>
    </dgm:pt>
    <dgm:pt modelId="{4082A717-AEE5-49AA-AA56-FFB5F1AA8E52}" type="pres">
      <dgm:prSet presAssocID="{C7FEBA21-2804-4FAC-B74C-D232C549C1C1}" presName="rootText" presStyleLbl="node3" presStyleIdx="13" presStyleCnt="24" custScaleX="106519" custLinFactNeighborX="-7568" custLinFactNeighborY="7275">
        <dgm:presLayoutVars>
          <dgm:chPref val="3"/>
        </dgm:presLayoutVars>
      </dgm:prSet>
      <dgm:spPr/>
    </dgm:pt>
    <dgm:pt modelId="{3C131A17-0A00-4EA2-B786-7C99A923F9CB}" type="pres">
      <dgm:prSet presAssocID="{C7FEBA21-2804-4FAC-B74C-D232C549C1C1}" presName="rootConnector" presStyleLbl="node3" presStyleIdx="13" presStyleCnt="24"/>
      <dgm:spPr/>
    </dgm:pt>
    <dgm:pt modelId="{5D1EE7C1-0DD5-4EDC-924D-7F1BCFDCC0B0}" type="pres">
      <dgm:prSet presAssocID="{C7FEBA21-2804-4FAC-B74C-D232C549C1C1}" presName="hierChild4" presStyleCnt="0"/>
      <dgm:spPr/>
    </dgm:pt>
    <dgm:pt modelId="{42145EB5-E583-4093-875D-567F8EAEE381}" type="pres">
      <dgm:prSet presAssocID="{C7FEBA21-2804-4FAC-B74C-D232C549C1C1}" presName="hierChild5" presStyleCnt="0"/>
      <dgm:spPr/>
    </dgm:pt>
    <dgm:pt modelId="{0F15E923-CBCF-4721-B7FB-02B0B8D8F225}" type="pres">
      <dgm:prSet presAssocID="{13576487-DC1E-4254-8625-F9EB572710F4}" presName="Name37" presStyleLbl="parChTrans1D3" presStyleIdx="14" presStyleCnt="24"/>
      <dgm:spPr/>
    </dgm:pt>
    <dgm:pt modelId="{E53901F5-1A16-4DC2-8AF5-D6BBFA512915}" type="pres">
      <dgm:prSet presAssocID="{2C98D5C0-95B0-4440-8D9B-1F34E0374931}" presName="hierRoot2" presStyleCnt="0">
        <dgm:presLayoutVars>
          <dgm:hierBranch val="init"/>
        </dgm:presLayoutVars>
      </dgm:prSet>
      <dgm:spPr/>
    </dgm:pt>
    <dgm:pt modelId="{2BA3AA7A-2BE3-4A99-8687-84393DDEE744}" type="pres">
      <dgm:prSet presAssocID="{2C98D5C0-95B0-4440-8D9B-1F34E0374931}" presName="rootComposite" presStyleCnt="0"/>
      <dgm:spPr/>
    </dgm:pt>
    <dgm:pt modelId="{0EF69189-09BF-409B-B273-796F17A3EEAB}" type="pres">
      <dgm:prSet presAssocID="{2C98D5C0-95B0-4440-8D9B-1F34E0374931}" presName="rootText" presStyleLbl="node3" presStyleIdx="14" presStyleCnt="24" custScaleX="106519" custLinFactNeighborX="-3764" custLinFactNeighborY="8148">
        <dgm:presLayoutVars>
          <dgm:chPref val="3"/>
        </dgm:presLayoutVars>
      </dgm:prSet>
      <dgm:spPr/>
    </dgm:pt>
    <dgm:pt modelId="{B3ECD68A-F926-4579-9FF5-2F79761A45AD}" type="pres">
      <dgm:prSet presAssocID="{2C98D5C0-95B0-4440-8D9B-1F34E0374931}" presName="rootConnector" presStyleLbl="node3" presStyleIdx="14" presStyleCnt="24"/>
      <dgm:spPr/>
    </dgm:pt>
    <dgm:pt modelId="{26489E53-FD70-4147-8B11-7FAC35F42AB1}" type="pres">
      <dgm:prSet presAssocID="{2C98D5C0-95B0-4440-8D9B-1F34E0374931}" presName="hierChild4" presStyleCnt="0"/>
      <dgm:spPr/>
    </dgm:pt>
    <dgm:pt modelId="{285F9DA7-756F-43B0-8856-4B89B52AEEE5}" type="pres">
      <dgm:prSet presAssocID="{2C98D5C0-95B0-4440-8D9B-1F34E0374931}" presName="hierChild5" presStyleCnt="0"/>
      <dgm:spPr/>
    </dgm:pt>
    <dgm:pt modelId="{BF6BAA64-F95A-4F5E-BBA4-3AE6966C1468}" type="pres">
      <dgm:prSet presAssocID="{1CF20B33-3D0D-4887-B397-9139C2EA76AB}" presName="hierChild5" presStyleCnt="0"/>
      <dgm:spPr/>
    </dgm:pt>
    <dgm:pt modelId="{72A67699-1366-4E19-807A-5FF9CAD858EF}" type="pres">
      <dgm:prSet presAssocID="{EE56833C-E828-4233-8949-1A74D0CA286B}" presName="Name37" presStyleLbl="parChTrans1D2" presStyleIdx="2" presStyleCnt="5"/>
      <dgm:spPr/>
    </dgm:pt>
    <dgm:pt modelId="{E24CFC8D-3B1D-4306-BE05-766CFC4287C3}" type="pres">
      <dgm:prSet presAssocID="{567888DA-CD70-4284-8D46-AE9885CFFFF6}" presName="hierRoot2" presStyleCnt="0">
        <dgm:presLayoutVars>
          <dgm:hierBranch val="init"/>
        </dgm:presLayoutVars>
      </dgm:prSet>
      <dgm:spPr/>
    </dgm:pt>
    <dgm:pt modelId="{CC9CBD42-D4EC-4871-9147-99E21D57944F}" type="pres">
      <dgm:prSet presAssocID="{567888DA-CD70-4284-8D46-AE9885CFFFF6}" presName="rootComposite" presStyleCnt="0"/>
      <dgm:spPr/>
    </dgm:pt>
    <dgm:pt modelId="{0D925E16-2EE9-4DD6-AB5A-4B42B42FDDF8}" type="pres">
      <dgm:prSet presAssocID="{567888DA-CD70-4284-8D46-AE9885CFFFF6}" presName="rootText" presStyleLbl="node2" presStyleIdx="2" presStyleCnt="5" custScaleX="117170" custScaleY="106519">
        <dgm:presLayoutVars>
          <dgm:chPref val="3"/>
        </dgm:presLayoutVars>
      </dgm:prSet>
      <dgm:spPr/>
    </dgm:pt>
    <dgm:pt modelId="{13FF1A44-2F57-4156-A155-69EAC7BC6372}" type="pres">
      <dgm:prSet presAssocID="{567888DA-CD70-4284-8D46-AE9885CFFFF6}" presName="rootConnector" presStyleLbl="node2" presStyleIdx="2" presStyleCnt="5"/>
      <dgm:spPr/>
    </dgm:pt>
    <dgm:pt modelId="{D0A510F1-205A-4AB5-A56A-10B410988001}" type="pres">
      <dgm:prSet presAssocID="{567888DA-CD70-4284-8D46-AE9885CFFFF6}" presName="hierChild4" presStyleCnt="0"/>
      <dgm:spPr/>
    </dgm:pt>
    <dgm:pt modelId="{FB16C350-DE79-4F18-8F79-04799CBC033A}" type="pres">
      <dgm:prSet presAssocID="{EEA35B3A-A207-4A84-A9CC-1BD1B66263BC}" presName="Name37" presStyleLbl="parChTrans1D3" presStyleIdx="15" presStyleCnt="24"/>
      <dgm:spPr/>
    </dgm:pt>
    <dgm:pt modelId="{604C9069-0BC8-417B-B4D1-AFE75020A630}" type="pres">
      <dgm:prSet presAssocID="{AAB31CF5-6CC4-4857-8EA2-02B1D18914DA}" presName="hierRoot2" presStyleCnt="0">
        <dgm:presLayoutVars>
          <dgm:hierBranch val="init"/>
        </dgm:presLayoutVars>
      </dgm:prSet>
      <dgm:spPr/>
    </dgm:pt>
    <dgm:pt modelId="{D2880F3C-7494-4588-8862-AD1AF53A058D}" type="pres">
      <dgm:prSet presAssocID="{AAB31CF5-6CC4-4857-8EA2-02B1D18914DA}" presName="rootComposite" presStyleCnt="0"/>
      <dgm:spPr/>
    </dgm:pt>
    <dgm:pt modelId="{6DDFFC2D-406A-4756-B41E-6F52843DF80D}" type="pres">
      <dgm:prSet presAssocID="{AAB31CF5-6CC4-4857-8EA2-02B1D18914DA}" presName="rootText" presStyleLbl="node3" presStyleIdx="15" presStyleCnt="24" custScaleX="106519" custLinFactNeighborX="-3764" custLinFactNeighborY="8148">
        <dgm:presLayoutVars>
          <dgm:chPref val="3"/>
        </dgm:presLayoutVars>
      </dgm:prSet>
      <dgm:spPr/>
    </dgm:pt>
    <dgm:pt modelId="{16E8B570-5556-4EFF-8391-A5FC2CCC8F5F}" type="pres">
      <dgm:prSet presAssocID="{AAB31CF5-6CC4-4857-8EA2-02B1D18914DA}" presName="rootConnector" presStyleLbl="node3" presStyleIdx="15" presStyleCnt="24"/>
      <dgm:spPr/>
    </dgm:pt>
    <dgm:pt modelId="{E30E19FE-D73C-4938-88FE-BAA69D1F56D4}" type="pres">
      <dgm:prSet presAssocID="{AAB31CF5-6CC4-4857-8EA2-02B1D18914DA}" presName="hierChild4" presStyleCnt="0"/>
      <dgm:spPr/>
    </dgm:pt>
    <dgm:pt modelId="{FA83B96C-931D-493B-818D-8DE752AFCF0D}" type="pres">
      <dgm:prSet presAssocID="{AAB31CF5-6CC4-4857-8EA2-02B1D18914DA}" presName="hierChild5" presStyleCnt="0"/>
      <dgm:spPr/>
    </dgm:pt>
    <dgm:pt modelId="{749F6ABF-760F-476F-B881-B913A43F1368}" type="pres">
      <dgm:prSet presAssocID="{001FE416-D5F6-4974-A4E0-BB489F9B0F94}" presName="Name37" presStyleLbl="parChTrans1D3" presStyleIdx="16" presStyleCnt="24"/>
      <dgm:spPr/>
    </dgm:pt>
    <dgm:pt modelId="{DDC7004B-8B8A-4E08-8CA1-31E0C42B8B25}" type="pres">
      <dgm:prSet presAssocID="{3D32712E-7D85-4851-83BB-50BA62DF3ABA}" presName="hierRoot2" presStyleCnt="0">
        <dgm:presLayoutVars>
          <dgm:hierBranch val="init"/>
        </dgm:presLayoutVars>
      </dgm:prSet>
      <dgm:spPr/>
    </dgm:pt>
    <dgm:pt modelId="{B3821A8A-9217-48BB-8348-D4DD86343313}" type="pres">
      <dgm:prSet presAssocID="{3D32712E-7D85-4851-83BB-50BA62DF3ABA}" presName="rootComposite" presStyleCnt="0"/>
      <dgm:spPr/>
    </dgm:pt>
    <dgm:pt modelId="{6562EBBA-E00E-43BB-BDE2-C168745F2A6E}" type="pres">
      <dgm:prSet presAssocID="{3D32712E-7D85-4851-83BB-50BA62DF3ABA}" presName="rootText" presStyleLbl="node3" presStyleIdx="16" presStyleCnt="24" custScaleX="106519" custLinFactNeighborY="7275">
        <dgm:presLayoutVars>
          <dgm:chPref val="3"/>
        </dgm:presLayoutVars>
      </dgm:prSet>
      <dgm:spPr/>
    </dgm:pt>
    <dgm:pt modelId="{5DE5A4CB-E4A0-435E-9505-27F96FFC5DCD}" type="pres">
      <dgm:prSet presAssocID="{3D32712E-7D85-4851-83BB-50BA62DF3ABA}" presName="rootConnector" presStyleLbl="node3" presStyleIdx="16" presStyleCnt="24"/>
      <dgm:spPr/>
    </dgm:pt>
    <dgm:pt modelId="{03767D2B-A52C-4BF2-A63D-F04304ABA5EA}" type="pres">
      <dgm:prSet presAssocID="{3D32712E-7D85-4851-83BB-50BA62DF3ABA}" presName="hierChild4" presStyleCnt="0"/>
      <dgm:spPr/>
    </dgm:pt>
    <dgm:pt modelId="{3B9E6F50-9AD6-4672-B51F-5D33D88C7CA0}" type="pres">
      <dgm:prSet presAssocID="{3D32712E-7D85-4851-83BB-50BA62DF3ABA}" presName="hierChild5" presStyleCnt="0"/>
      <dgm:spPr/>
    </dgm:pt>
    <dgm:pt modelId="{2186E324-9855-415B-8CA7-3C8DF9E6F911}" type="pres">
      <dgm:prSet presAssocID="{A43B535F-CDF9-452B-B9DE-3E08A31327D4}" presName="Name37" presStyleLbl="parChTrans1D3" presStyleIdx="17" presStyleCnt="24"/>
      <dgm:spPr/>
    </dgm:pt>
    <dgm:pt modelId="{B2A8EC7A-1AC0-42C9-8DCC-EB723A4DAAA0}" type="pres">
      <dgm:prSet presAssocID="{07102805-550C-438D-BF39-47FBD4368882}" presName="hierRoot2" presStyleCnt="0">
        <dgm:presLayoutVars>
          <dgm:hierBranch val="init"/>
        </dgm:presLayoutVars>
      </dgm:prSet>
      <dgm:spPr/>
    </dgm:pt>
    <dgm:pt modelId="{9BBE778D-E54C-4547-B233-6A2EF63F5F08}" type="pres">
      <dgm:prSet presAssocID="{07102805-550C-438D-BF39-47FBD4368882}" presName="rootComposite" presStyleCnt="0"/>
      <dgm:spPr/>
    </dgm:pt>
    <dgm:pt modelId="{4902F1A3-1D72-4BA6-B813-1DEBDC7A9757}" type="pres">
      <dgm:prSet presAssocID="{07102805-550C-438D-BF39-47FBD4368882}" presName="rootText" presStyleLbl="node3" presStyleIdx="17" presStyleCnt="24" custScaleX="106519" custLinFactNeighborX="-3804" custLinFactNeighborY="7275">
        <dgm:presLayoutVars>
          <dgm:chPref val="3"/>
        </dgm:presLayoutVars>
      </dgm:prSet>
      <dgm:spPr/>
    </dgm:pt>
    <dgm:pt modelId="{B5EC6869-397E-44C5-BB68-886B5723B3F1}" type="pres">
      <dgm:prSet presAssocID="{07102805-550C-438D-BF39-47FBD4368882}" presName="rootConnector" presStyleLbl="node3" presStyleIdx="17" presStyleCnt="24"/>
      <dgm:spPr/>
    </dgm:pt>
    <dgm:pt modelId="{D77CDB96-4968-445A-A141-9538B18D9075}" type="pres">
      <dgm:prSet presAssocID="{07102805-550C-438D-BF39-47FBD4368882}" presName="hierChild4" presStyleCnt="0"/>
      <dgm:spPr/>
    </dgm:pt>
    <dgm:pt modelId="{3DA3FF7D-4758-4556-B416-CFD0509D6EF8}" type="pres">
      <dgm:prSet presAssocID="{07102805-550C-438D-BF39-47FBD4368882}" presName="hierChild5" presStyleCnt="0"/>
      <dgm:spPr/>
    </dgm:pt>
    <dgm:pt modelId="{FCC4DB64-A437-44A6-B9A3-FB13A9C190BC}" type="pres">
      <dgm:prSet presAssocID="{6627C2FE-E879-4312-A90F-8C2317686D25}" presName="Name37" presStyleLbl="parChTrans1D3" presStyleIdx="18" presStyleCnt="24"/>
      <dgm:spPr/>
    </dgm:pt>
    <dgm:pt modelId="{4A1E3EDD-849E-47D1-8493-EE0637442306}" type="pres">
      <dgm:prSet presAssocID="{13CFAE6E-28BE-4F7F-9850-531295B972E8}" presName="hierRoot2" presStyleCnt="0">
        <dgm:presLayoutVars>
          <dgm:hierBranch val="init"/>
        </dgm:presLayoutVars>
      </dgm:prSet>
      <dgm:spPr/>
    </dgm:pt>
    <dgm:pt modelId="{A0A17A2D-E4AA-4BE3-A6AA-024AD0363B0D}" type="pres">
      <dgm:prSet presAssocID="{13CFAE6E-28BE-4F7F-9850-531295B972E8}" presName="rootComposite" presStyleCnt="0"/>
      <dgm:spPr/>
    </dgm:pt>
    <dgm:pt modelId="{026DD21A-E770-44CD-9564-AE2919696CE7}" type="pres">
      <dgm:prSet presAssocID="{13CFAE6E-28BE-4F7F-9850-531295B972E8}" presName="rootText" presStyleLbl="node3" presStyleIdx="18" presStyleCnt="24" custScaleX="106519" custLinFactNeighborX="-3804" custLinFactNeighborY="7275">
        <dgm:presLayoutVars>
          <dgm:chPref val="3"/>
        </dgm:presLayoutVars>
      </dgm:prSet>
      <dgm:spPr/>
    </dgm:pt>
    <dgm:pt modelId="{8D876C94-25C5-4B3D-AF3B-D688DD40AEB0}" type="pres">
      <dgm:prSet presAssocID="{13CFAE6E-28BE-4F7F-9850-531295B972E8}" presName="rootConnector" presStyleLbl="node3" presStyleIdx="18" presStyleCnt="24"/>
      <dgm:spPr/>
    </dgm:pt>
    <dgm:pt modelId="{56EACD6E-00B1-4B0A-848D-E6F8F1D6AC1A}" type="pres">
      <dgm:prSet presAssocID="{13CFAE6E-28BE-4F7F-9850-531295B972E8}" presName="hierChild4" presStyleCnt="0"/>
      <dgm:spPr/>
    </dgm:pt>
    <dgm:pt modelId="{4699062F-8E53-459A-9729-A4A01E66F002}" type="pres">
      <dgm:prSet presAssocID="{13CFAE6E-28BE-4F7F-9850-531295B972E8}" presName="hierChild5" presStyleCnt="0"/>
      <dgm:spPr/>
    </dgm:pt>
    <dgm:pt modelId="{1FDF455B-FC18-4101-B99E-6015DD933636}" type="pres">
      <dgm:prSet presAssocID="{0AE8BEF0-6A23-45AA-93B9-FBEE28F9D542}" presName="Name37" presStyleLbl="parChTrans1D3" presStyleIdx="19" presStyleCnt="24"/>
      <dgm:spPr/>
    </dgm:pt>
    <dgm:pt modelId="{2B49924A-459C-46DD-966F-94E5DFEED131}" type="pres">
      <dgm:prSet presAssocID="{9D6FC648-3FFA-42B3-913E-C2212F1EB92C}" presName="hierRoot2" presStyleCnt="0">
        <dgm:presLayoutVars>
          <dgm:hierBranch val="init"/>
        </dgm:presLayoutVars>
      </dgm:prSet>
      <dgm:spPr/>
    </dgm:pt>
    <dgm:pt modelId="{2E4F8A73-3CC0-4F11-8333-9F15AA66048E}" type="pres">
      <dgm:prSet presAssocID="{9D6FC648-3FFA-42B3-913E-C2212F1EB92C}" presName="rootComposite" presStyleCnt="0"/>
      <dgm:spPr/>
    </dgm:pt>
    <dgm:pt modelId="{94206099-08E5-4401-94C2-5726A363AA46}" type="pres">
      <dgm:prSet presAssocID="{9D6FC648-3FFA-42B3-913E-C2212F1EB92C}" presName="rootText" presStyleLbl="node3" presStyleIdx="19" presStyleCnt="24" custScaleX="106519" custLinFactNeighborX="-3804" custLinFactNeighborY="7275">
        <dgm:presLayoutVars>
          <dgm:chPref val="3"/>
        </dgm:presLayoutVars>
      </dgm:prSet>
      <dgm:spPr/>
    </dgm:pt>
    <dgm:pt modelId="{23B1AA7D-2DA3-4141-A075-F3186D72B0CD}" type="pres">
      <dgm:prSet presAssocID="{9D6FC648-3FFA-42B3-913E-C2212F1EB92C}" presName="rootConnector" presStyleLbl="node3" presStyleIdx="19" presStyleCnt="24"/>
      <dgm:spPr/>
    </dgm:pt>
    <dgm:pt modelId="{0590306E-DD7E-4FE8-9A8C-CBC55BFA8682}" type="pres">
      <dgm:prSet presAssocID="{9D6FC648-3FFA-42B3-913E-C2212F1EB92C}" presName="hierChild4" presStyleCnt="0"/>
      <dgm:spPr/>
    </dgm:pt>
    <dgm:pt modelId="{DEAEC189-A56B-4E97-A9BA-FFCB4CC53DAE}" type="pres">
      <dgm:prSet presAssocID="{9D6FC648-3FFA-42B3-913E-C2212F1EB92C}" presName="hierChild5" presStyleCnt="0"/>
      <dgm:spPr/>
    </dgm:pt>
    <dgm:pt modelId="{67D3B3F1-9D8B-48E3-8505-3D61E342916F}" type="pres">
      <dgm:prSet presAssocID="{A46792B2-D9E3-48DE-A80A-C0C2C600C3FF}" presName="Name37" presStyleLbl="parChTrans1D3" presStyleIdx="20" presStyleCnt="24"/>
      <dgm:spPr/>
    </dgm:pt>
    <dgm:pt modelId="{47E6CE4C-DCD0-42A4-8170-32AAAA3F40A0}" type="pres">
      <dgm:prSet presAssocID="{ED215781-7DC8-4428-85FF-1729B64D9AF3}" presName="hierRoot2" presStyleCnt="0">
        <dgm:presLayoutVars>
          <dgm:hierBranch val="init"/>
        </dgm:presLayoutVars>
      </dgm:prSet>
      <dgm:spPr/>
    </dgm:pt>
    <dgm:pt modelId="{201A8017-D7E5-4513-96A1-CC5A37E11F61}" type="pres">
      <dgm:prSet presAssocID="{ED215781-7DC8-4428-85FF-1729B64D9AF3}" presName="rootComposite" presStyleCnt="0"/>
      <dgm:spPr/>
    </dgm:pt>
    <dgm:pt modelId="{7534136C-EC9E-4544-A064-6004772292D4}" type="pres">
      <dgm:prSet presAssocID="{ED215781-7DC8-4428-85FF-1729B64D9AF3}" presName="rootText" presStyleLbl="node3" presStyleIdx="20" presStyleCnt="24" custScaleX="106519" custLinFactNeighborX="-3804" custLinFactNeighborY="7275">
        <dgm:presLayoutVars>
          <dgm:chPref val="3"/>
        </dgm:presLayoutVars>
      </dgm:prSet>
      <dgm:spPr/>
    </dgm:pt>
    <dgm:pt modelId="{898CE4BE-FDC2-497E-A7F3-5286D4DC7C98}" type="pres">
      <dgm:prSet presAssocID="{ED215781-7DC8-4428-85FF-1729B64D9AF3}" presName="rootConnector" presStyleLbl="node3" presStyleIdx="20" presStyleCnt="24"/>
      <dgm:spPr/>
    </dgm:pt>
    <dgm:pt modelId="{6B88F263-7D8D-48CC-A137-8B310C4F1164}" type="pres">
      <dgm:prSet presAssocID="{ED215781-7DC8-4428-85FF-1729B64D9AF3}" presName="hierChild4" presStyleCnt="0"/>
      <dgm:spPr/>
    </dgm:pt>
    <dgm:pt modelId="{DA000ED1-B52F-4B92-B388-11E751F2D8D2}" type="pres">
      <dgm:prSet presAssocID="{ED215781-7DC8-4428-85FF-1729B64D9AF3}" presName="hierChild5" presStyleCnt="0"/>
      <dgm:spPr/>
    </dgm:pt>
    <dgm:pt modelId="{20C9CC5E-CB6F-478E-8F73-3D34173AB531}" type="pres">
      <dgm:prSet presAssocID="{567888DA-CD70-4284-8D46-AE9885CFFFF6}" presName="hierChild5" presStyleCnt="0"/>
      <dgm:spPr/>
    </dgm:pt>
    <dgm:pt modelId="{7AD7E00D-CCC9-4A97-BE52-0A9E03A85D44}" type="pres">
      <dgm:prSet presAssocID="{078780EA-413D-44E2-8C64-A797572D6AB7}" presName="Name37" presStyleLbl="parChTrans1D2" presStyleIdx="3" presStyleCnt="5"/>
      <dgm:spPr/>
    </dgm:pt>
    <dgm:pt modelId="{D9A6D281-ED33-428B-B28D-74254F137E76}" type="pres">
      <dgm:prSet presAssocID="{49687EE8-9043-4593-B835-0D24E40DAA01}" presName="hierRoot2" presStyleCnt="0">
        <dgm:presLayoutVars>
          <dgm:hierBranch val="init"/>
        </dgm:presLayoutVars>
      </dgm:prSet>
      <dgm:spPr/>
    </dgm:pt>
    <dgm:pt modelId="{976C5CAB-E15E-44BB-8C40-55AA92A2DB4A}" type="pres">
      <dgm:prSet presAssocID="{49687EE8-9043-4593-B835-0D24E40DAA01}" presName="rootComposite" presStyleCnt="0"/>
      <dgm:spPr/>
    </dgm:pt>
    <dgm:pt modelId="{A1633F5B-AA0D-42EC-B7FB-5F0FF841A676}" type="pres">
      <dgm:prSet presAssocID="{49687EE8-9043-4593-B835-0D24E40DAA01}" presName="rootText" presStyleLbl="node2" presStyleIdx="3" presStyleCnt="5" custScaleX="117170" custScaleY="106519">
        <dgm:presLayoutVars>
          <dgm:chPref val="3"/>
        </dgm:presLayoutVars>
      </dgm:prSet>
      <dgm:spPr/>
    </dgm:pt>
    <dgm:pt modelId="{9F191CEA-B3C4-4D7B-99E5-360E91861436}" type="pres">
      <dgm:prSet presAssocID="{49687EE8-9043-4593-B835-0D24E40DAA01}" presName="rootConnector" presStyleLbl="node2" presStyleIdx="3" presStyleCnt="5"/>
      <dgm:spPr/>
    </dgm:pt>
    <dgm:pt modelId="{F504BC1E-472E-43A4-818F-47CEAF5E0329}" type="pres">
      <dgm:prSet presAssocID="{49687EE8-9043-4593-B835-0D24E40DAA01}" presName="hierChild4" presStyleCnt="0"/>
      <dgm:spPr/>
    </dgm:pt>
    <dgm:pt modelId="{D6AECD0F-D7B1-47A0-AEC6-320B230785FD}" type="pres">
      <dgm:prSet presAssocID="{35BE8C77-C620-44D3-B379-CE7D9AB60B67}" presName="Name37" presStyleLbl="parChTrans1D3" presStyleIdx="21" presStyleCnt="24"/>
      <dgm:spPr/>
    </dgm:pt>
    <dgm:pt modelId="{A912F6E5-3798-4DD6-9F67-AF9D02B63683}" type="pres">
      <dgm:prSet presAssocID="{0C890010-63F1-468B-89AF-C7CFE77A5B80}" presName="hierRoot2" presStyleCnt="0">
        <dgm:presLayoutVars>
          <dgm:hierBranch val="init"/>
        </dgm:presLayoutVars>
      </dgm:prSet>
      <dgm:spPr/>
    </dgm:pt>
    <dgm:pt modelId="{F8134E9C-0535-4C60-B96F-6A859CE908F7}" type="pres">
      <dgm:prSet presAssocID="{0C890010-63F1-468B-89AF-C7CFE77A5B80}" presName="rootComposite" presStyleCnt="0"/>
      <dgm:spPr/>
    </dgm:pt>
    <dgm:pt modelId="{5AB56551-658D-4110-90C9-50DDB5B23B46}" type="pres">
      <dgm:prSet presAssocID="{0C890010-63F1-468B-89AF-C7CFE77A5B80}" presName="rootText" presStyleLbl="node3" presStyleIdx="21" presStyleCnt="24" custScaleX="106519" custLinFactNeighborX="-3764" custLinFactNeighborY="8148">
        <dgm:presLayoutVars>
          <dgm:chPref val="3"/>
        </dgm:presLayoutVars>
      </dgm:prSet>
      <dgm:spPr/>
    </dgm:pt>
    <dgm:pt modelId="{B7A2F514-9551-428B-9C7E-5C5244445DA6}" type="pres">
      <dgm:prSet presAssocID="{0C890010-63F1-468B-89AF-C7CFE77A5B80}" presName="rootConnector" presStyleLbl="node3" presStyleIdx="21" presStyleCnt="24"/>
      <dgm:spPr/>
    </dgm:pt>
    <dgm:pt modelId="{F2EBAE82-3368-4DF6-BF51-7AF4E9C79AB6}" type="pres">
      <dgm:prSet presAssocID="{0C890010-63F1-468B-89AF-C7CFE77A5B80}" presName="hierChild4" presStyleCnt="0"/>
      <dgm:spPr/>
    </dgm:pt>
    <dgm:pt modelId="{5858BEAC-2674-48FA-94BB-9C8FA03232C7}" type="pres">
      <dgm:prSet presAssocID="{0C890010-63F1-468B-89AF-C7CFE77A5B80}" presName="hierChild5" presStyleCnt="0"/>
      <dgm:spPr/>
    </dgm:pt>
    <dgm:pt modelId="{DFD56DBB-3F70-4BE4-81E4-E82962B9C6D6}" type="pres">
      <dgm:prSet presAssocID="{49687EE8-9043-4593-B835-0D24E40DAA01}" presName="hierChild5" presStyleCnt="0"/>
      <dgm:spPr/>
    </dgm:pt>
    <dgm:pt modelId="{0BCF2C6E-8FE9-4997-AE13-9656016F6373}" type="pres">
      <dgm:prSet presAssocID="{E6CD7FF9-E2B8-48D4-9284-D3B157EEDB27}" presName="Name37" presStyleLbl="parChTrans1D2" presStyleIdx="4" presStyleCnt="5"/>
      <dgm:spPr/>
    </dgm:pt>
    <dgm:pt modelId="{FCEFEB67-FA14-44D3-BECC-4626F1D8A18E}" type="pres">
      <dgm:prSet presAssocID="{CE1A4BAE-B526-415C-86BC-7C0C1DD05F39}" presName="hierRoot2" presStyleCnt="0">
        <dgm:presLayoutVars>
          <dgm:hierBranch val="init"/>
        </dgm:presLayoutVars>
      </dgm:prSet>
      <dgm:spPr/>
    </dgm:pt>
    <dgm:pt modelId="{14BCBD1C-E41F-4A59-87E9-97AE45A3ACAC}" type="pres">
      <dgm:prSet presAssocID="{CE1A4BAE-B526-415C-86BC-7C0C1DD05F39}" presName="rootComposite" presStyleCnt="0"/>
      <dgm:spPr/>
    </dgm:pt>
    <dgm:pt modelId="{60A39E2F-A2FC-41AE-95ED-C8AAB7DCF413}" type="pres">
      <dgm:prSet presAssocID="{CE1A4BAE-B526-415C-86BC-7C0C1DD05F39}" presName="rootText" presStyleLbl="node2" presStyleIdx="4" presStyleCnt="5" custScaleX="117170" custScaleY="106519">
        <dgm:presLayoutVars>
          <dgm:chPref val="3"/>
        </dgm:presLayoutVars>
      </dgm:prSet>
      <dgm:spPr/>
    </dgm:pt>
    <dgm:pt modelId="{FDC09ADD-DDBD-4782-807F-CF743C90B334}" type="pres">
      <dgm:prSet presAssocID="{CE1A4BAE-B526-415C-86BC-7C0C1DD05F39}" presName="rootConnector" presStyleLbl="node2" presStyleIdx="4" presStyleCnt="5"/>
      <dgm:spPr/>
    </dgm:pt>
    <dgm:pt modelId="{DAE35EB0-5226-4E68-9516-74E79B7C5CF4}" type="pres">
      <dgm:prSet presAssocID="{CE1A4BAE-B526-415C-86BC-7C0C1DD05F39}" presName="hierChild4" presStyleCnt="0"/>
      <dgm:spPr/>
    </dgm:pt>
    <dgm:pt modelId="{672E8AA3-DA39-432F-AF96-013CFBE07F72}" type="pres">
      <dgm:prSet presAssocID="{456967E4-D80C-41C7-993E-AEDD78DAAC0E}" presName="Name37" presStyleLbl="parChTrans1D3" presStyleIdx="22" presStyleCnt="24"/>
      <dgm:spPr/>
    </dgm:pt>
    <dgm:pt modelId="{64E11D74-C3FC-45A9-B2E2-F4EA68E26093}" type="pres">
      <dgm:prSet presAssocID="{F0677713-F8A2-42CE-9883-6CC972379B59}" presName="hierRoot2" presStyleCnt="0">
        <dgm:presLayoutVars>
          <dgm:hierBranch val="init"/>
        </dgm:presLayoutVars>
      </dgm:prSet>
      <dgm:spPr/>
    </dgm:pt>
    <dgm:pt modelId="{116B95D6-A082-413A-9C20-496276E13BD8}" type="pres">
      <dgm:prSet presAssocID="{F0677713-F8A2-42CE-9883-6CC972379B59}" presName="rootComposite" presStyleCnt="0"/>
      <dgm:spPr/>
    </dgm:pt>
    <dgm:pt modelId="{6FB79D68-2027-4FCE-BC51-9B5A7BAE6EC2}" type="pres">
      <dgm:prSet presAssocID="{F0677713-F8A2-42CE-9883-6CC972379B59}" presName="rootText" presStyleLbl="node3" presStyleIdx="22" presStyleCnt="24" custScaleX="106519" custLinFactNeighborX="-3764" custLinFactNeighborY="8148">
        <dgm:presLayoutVars>
          <dgm:chPref val="3"/>
        </dgm:presLayoutVars>
      </dgm:prSet>
      <dgm:spPr/>
    </dgm:pt>
    <dgm:pt modelId="{298074FA-D276-4B1E-AC87-DE7F553E7ED1}" type="pres">
      <dgm:prSet presAssocID="{F0677713-F8A2-42CE-9883-6CC972379B59}" presName="rootConnector" presStyleLbl="node3" presStyleIdx="22" presStyleCnt="24"/>
      <dgm:spPr/>
    </dgm:pt>
    <dgm:pt modelId="{19997A27-3AFA-497C-BFF4-12A5755FC51A}" type="pres">
      <dgm:prSet presAssocID="{F0677713-F8A2-42CE-9883-6CC972379B59}" presName="hierChild4" presStyleCnt="0"/>
      <dgm:spPr/>
    </dgm:pt>
    <dgm:pt modelId="{1E1D6436-1240-44F8-8EC4-27508F4E67C6}" type="pres">
      <dgm:prSet presAssocID="{F0677713-F8A2-42CE-9883-6CC972379B59}" presName="hierChild5" presStyleCnt="0"/>
      <dgm:spPr/>
    </dgm:pt>
    <dgm:pt modelId="{8A73EB5E-529C-42D4-89A8-46DD5E8B0D4A}" type="pres">
      <dgm:prSet presAssocID="{16A85568-0171-488F-AFCA-385F7E7F44B8}" presName="Name37" presStyleLbl="parChTrans1D3" presStyleIdx="23" presStyleCnt="24"/>
      <dgm:spPr/>
    </dgm:pt>
    <dgm:pt modelId="{5BDDB024-2AD1-4E90-8C17-8F87E6836798}" type="pres">
      <dgm:prSet presAssocID="{C01CE0B2-DA14-41D7-A619-39DCD6E3989C}" presName="hierRoot2" presStyleCnt="0">
        <dgm:presLayoutVars>
          <dgm:hierBranch val="init"/>
        </dgm:presLayoutVars>
      </dgm:prSet>
      <dgm:spPr/>
    </dgm:pt>
    <dgm:pt modelId="{1A6DFA1E-36E3-4A88-9EF8-1E5F916FA21A}" type="pres">
      <dgm:prSet presAssocID="{C01CE0B2-DA14-41D7-A619-39DCD6E3989C}" presName="rootComposite" presStyleCnt="0"/>
      <dgm:spPr/>
    </dgm:pt>
    <dgm:pt modelId="{D356365D-05F0-4C83-9A50-C9C73D69540D}" type="pres">
      <dgm:prSet presAssocID="{C01CE0B2-DA14-41D7-A619-39DCD6E3989C}" presName="rootText" presStyleLbl="node3" presStyleIdx="23" presStyleCnt="24">
        <dgm:presLayoutVars>
          <dgm:chPref val="3"/>
        </dgm:presLayoutVars>
      </dgm:prSet>
      <dgm:spPr/>
    </dgm:pt>
    <dgm:pt modelId="{9EFF66F1-FBF4-4E71-9866-4AD79184D488}" type="pres">
      <dgm:prSet presAssocID="{C01CE0B2-DA14-41D7-A619-39DCD6E3989C}" presName="rootConnector" presStyleLbl="node3" presStyleIdx="23" presStyleCnt="24"/>
      <dgm:spPr/>
    </dgm:pt>
    <dgm:pt modelId="{A643C798-503E-49C8-9D7E-FFE469A794FA}" type="pres">
      <dgm:prSet presAssocID="{C01CE0B2-DA14-41D7-A619-39DCD6E3989C}" presName="hierChild4" presStyleCnt="0"/>
      <dgm:spPr/>
    </dgm:pt>
    <dgm:pt modelId="{F2551C3B-CD79-46EF-8866-F3625D1971C8}" type="pres">
      <dgm:prSet presAssocID="{C01CE0B2-DA14-41D7-A619-39DCD6E3989C}" presName="hierChild5" presStyleCnt="0"/>
      <dgm:spPr/>
    </dgm:pt>
    <dgm:pt modelId="{DD959C41-492E-4A10-BF70-717E60ECB30C}" type="pres">
      <dgm:prSet presAssocID="{CE1A4BAE-B526-415C-86BC-7C0C1DD05F39}" presName="hierChild5" presStyleCnt="0"/>
      <dgm:spPr/>
    </dgm:pt>
    <dgm:pt modelId="{DB3ED3BC-FB08-46A4-BD0A-351E8248AE8C}" type="pres">
      <dgm:prSet presAssocID="{9510DF91-320E-4D3F-A114-A16EE946F271}" presName="hierChild3" presStyleCnt="0"/>
      <dgm:spPr/>
    </dgm:pt>
  </dgm:ptLst>
  <dgm:cxnLst>
    <dgm:cxn modelId="{29F63D02-AAF4-4811-BE41-73564EB0C697}" type="presOf" srcId="{3A7A1317-5A24-4E0B-815D-B89FD7775561}" destId="{49BA42EC-E455-416A-8DC5-035AA0928DA1}" srcOrd="0" destOrd="0" presId="urn:microsoft.com/office/officeart/2005/8/layout/orgChart1"/>
    <dgm:cxn modelId="{B8F67F05-0D84-4676-B153-450044C71D80}" srcId="{0B9771A6-8CE5-4C91-B09B-9BAA80C29041}" destId="{28057262-C842-45ED-ABF3-28B5F1252A0F}" srcOrd="2" destOrd="0" parTransId="{9059EA5D-B849-4A3B-A50E-9850B6A009BB}" sibTransId="{028CDEF0-4DD6-467D-A93F-C26E21E11D27}"/>
    <dgm:cxn modelId="{390FD906-0DF8-48A6-8F03-73FB64EB65CB}" type="presOf" srcId="{EEA35B3A-A207-4A84-A9CC-1BD1B66263BC}" destId="{FB16C350-DE79-4F18-8F79-04799CBC033A}" srcOrd="0" destOrd="0" presId="urn:microsoft.com/office/officeart/2005/8/layout/orgChart1"/>
    <dgm:cxn modelId="{106B5F0C-D8B3-498B-93F9-1FEC50334E83}" type="presOf" srcId="{091B6FAC-3601-4CEC-8570-54A54F062988}" destId="{72ADCA7C-61A7-4B04-86AE-C0217A14CBA1}" srcOrd="0" destOrd="0" presId="urn:microsoft.com/office/officeart/2005/8/layout/orgChart1"/>
    <dgm:cxn modelId="{A7D7500D-CE19-4AF6-ABEF-59D7B97AD3AC}" srcId="{9510DF91-320E-4D3F-A114-A16EE946F271}" destId="{0B9771A6-8CE5-4C91-B09B-9BAA80C29041}" srcOrd="0" destOrd="0" parTransId="{A499552F-E0EF-44B1-A5E8-140560AB8D48}" sibTransId="{8B38BC77-8E83-4378-8824-07BE941E9F9C}"/>
    <dgm:cxn modelId="{E0B7B20E-9BFD-4A36-858F-005163D30985}" type="presOf" srcId="{9059EA5D-B849-4A3B-A50E-9850B6A009BB}" destId="{28F8D1ED-70F6-4435-B3BE-BDAFF7835C0A}" srcOrd="0" destOrd="0" presId="urn:microsoft.com/office/officeart/2005/8/layout/orgChart1"/>
    <dgm:cxn modelId="{CB223A10-A162-44DE-85F9-40A98BF25CC5}" type="presOf" srcId="{35BE8C77-C620-44D3-B379-CE7D9AB60B67}" destId="{D6AECD0F-D7B1-47A0-AEC6-320B230785FD}" srcOrd="0" destOrd="0" presId="urn:microsoft.com/office/officeart/2005/8/layout/orgChart1"/>
    <dgm:cxn modelId="{CD07E111-E7C4-451D-8A8E-068B08C3BE3F}" type="presOf" srcId="{0C890010-63F1-468B-89AF-C7CFE77A5B80}" destId="{B7A2F514-9551-428B-9C7E-5C5244445DA6}" srcOrd="1" destOrd="0" presId="urn:microsoft.com/office/officeart/2005/8/layout/orgChart1"/>
    <dgm:cxn modelId="{2A9C9814-EA15-4A6E-B546-864D1CDF27E1}" type="presOf" srcId="{C9DD3DDE-AAE6-448D-A833-12CEBE23764C}" destId="{8C3D4A0F-D0AF-4DB7-9E2A-ADE7F308C0DA}" srcOrd="0" destOrd="0" presId="urn:microsoft.com/office/officeart/2005/8/layout/orgChart1"/>
    <dgm:cxn modelId="{A942B315-1226-47A2-923D-D2702F9EA2E7}" srcId="{0B9771A6-8CE5-4C91-B09B-9BAA80C29041}" destId="{3B02449E-52FA-4222-8E21-87B7DA461DEE}" srcOrd="3" destOrd="0" parTransId="{3583C033-FD8C-4C1B-B850-CA2955793616}" sibTransId="{335BCBB6-5D98-4861-B898-598515018350}"/>
    <dgm:cxn modelId="{0C86F815-4E2D-4B55-9FE1-DA91B7E6D23B}" type="presOf" srcId="{3583C033-FD8C-4C1B-B850-CA2955793616}" destId="{CF439601-91FE-481B-9434-CDDE098DA1A5}" srcOrd="0" destOrd="0" presId="urn:microsoft.com/office/officeart/2005/8/layout/orgChart1"/>
    <dgm:cxn modelId="{F2DB9816-3E63-4E84-BE99-10CE28634BAF}" type="presOf" srcId="{AAB31CF5-6CC4-4857-8EA2-02B1D18914DA}" destId="{16E8B570-5556-4EFF-8391-A5FC2CCC8F5F}" srcOrd="1" destOrd="0" presId="urn:microsoft.com/office/officeart/2005/8/layout/orgChart1"/>
    <dgm:cxn modelId="{E32EFA16-3468-4CB9-9D75-D35222F427BB}" type="presOf" srcId="{1CF20B33-3D0D-4887-B397-9139C2EA76AB}" destId="{7A2E11E0-488A-4BDD-94E8-D00475016934}" srcOrd="0" destOrd="0" presId="urn:microsoft.com/office/officeart/2005/8/layout/orgChart1"/>
    <dgm:cxn modelId="{DF12911C-A839-4A03-9165-1EB170EC534B}" srcId="{49687EE8-9043-4593-B835-0D24E40DAA01}" destId="{0C890010-63F1-468B-89AF-C7CFE77A5B80}" srcOrd="0" destOrd="0" parTransId="{35BE8C77-C620-44D3-B379-CE7D9AB60B67}" sibTransId="{F0B7A6E0-894E-417B-844E-758AE018E2F1}"/>
    <dgm:cxn modelId="{02FEF21C-80E2-4540-AB5A-E8F09D3E9827}" srcId="{567888DA-CD70-4284-8D46-AE9885CFFFF6}" destId="{3D32712E-7D85-4851-83BB-50BA62DF3ABA}" srcOrd="1" destOrd="0" parTransId="{001FE416-D5F6-4974-A4E0-BB489F9B0F94}" sibTransId="{E3DFCDEB-46A3-4BBD-B471-A0EE0D56F586}"/>
    <dgm:cxn modelId="{A197151D-16B9-49C9-8A85-51B242F5FA0B}" type="presOf" srcId="{28057262-C842-45ED-ABF3-28B5F1252A0F}" destId="{547DD0CE-7B52-4CDE-8B35-7E7EE5C418E3}" srcOrd="1" destOrd="0" presId="urn:microsoft.com/office/officeart/2005/8/layout/orgChart1"/>
    <dgm:cxn modelId="{F4DB651D-C234-40CB-98CF-016EE2FF46B8}" type="presOf" srcId="{59CC8C2F-2B45-45BA-986F-5E04149F5497}" destId="{19529999-08B6-4F5D-A732-2854AD92872C}" srcOrd="0" destOrd="0" presId="urn:microsoft.com/office/officeart/2005/8/layout/orgChart1"/>
    <dgm:cxn modelId="{0D5E7E1D-FF6E-48B3-943B-E85BDBD836E5}" type="presOf" srcId="{456967E4-D80C-41C7-993E-AEDD78DAAC0E}" destId="{672E8AA3-DA39-432F-AF96-013CFBE07F72}" srcOrd="0" destOrd="0" presId="urn:microsoft.com/office/officeart/2005/8/layout/orgChart1"/>
    <dgm:cxn modelId="{8B0B901E-C1E3-483C-B7E8-43542242CE77}" type="presOf" srcId="{73C69CDF-48BA-468F-B3D6-D1441D25B73F}" destId="{99E00751-1E0C-4D74-9B9B-8B09D3199796}" srcOrd="0" destOrd="0" presId="urn:microsoft.com/office/officeart/2005/8/layout/orgChart1"/>
    <dgm:cxn modelId="{14EFEA1F-65FB-40A5-B093-C1878C856FAE}" srcId="{9510DF91-320E-4D3F-A114-A16EE946F271}" destId="{567888DA-CD70-4284-8D46-AE9885CFFFF6}" srcOrd="2" destOrd="0" parTransId="{EE56833C-E828-4233-8949-1A74D0CA286B}" sibTransId="{F18C5E62-D696-4298-ABD9-539255F0D3F0}"/>
    <dgm:cxn modelId="{13EFBC22-7E8C-4CFB-8F2D-60378D3FB0A4}" type="presOf" srcId="{078780EA-413D-44E2-8C64-A797572D6AB7}" destId="{7AD7E00D-CCC9-4A97-BE52-0A9E03A85D44}" srcOrd="0" destOrd="0" presId="urn:microsoft.com/office/officeart/2005/8/layout/orgChart1"/>
    <dgm:cxn modelId="{4803AC24-F176-47D4-BFD9-B135CC898CB7}" type="presOf" srcId="{091B6FAC-3601-4CEC-8570-54A54F062988}" destId="{93E56A19-098E-4285-B140-ACE100474428}" srcOrd="1" destOrd="0" presId="urn:microsoft.com/office/officeart/2005/8/layout/orgChart1"/>
    <dgm:cxn modelId="{70011425-E825-4646-9ED8-9BFAF814C51A}" type="presOf" srcId="{22176F75-D167-473C-A13D-EDF3CB58B157}" destId="{755CA7BC-99D8-4916-968E-F774244461A3}" srcOrd="1" destOrd="0" presId="urn:microsoft.com/office/officeart/2005/8/layout/orgChart1"/>
    <dgm:cxn modelId="{31046A25-90A5-4557-9C91-44D6860980EE}" type="presOf" srcId="{D5E4A65B-D1AE-42BF-A563-F71AFE5D7857}" destId="{B6A3CA2F-BC54-4399-813E-50917B7B21C0}" srcOrd="0" destOrd="0" presId="urn:microsoft.com/office/officeart/2005/8/layout/orgChart1"/>
    <dgm:cxn modelId="{45F9BA2C-4457-46AF-9874-1884383E9413}" type="presOf" srcId="{99243C97-9E8A-4803-9451-4D9A6C78E22A}" destId="{96896AE2-2224-4EFE-81D2-579BC9D0F878}" srcOrd="0" destOrd="0" presId="urn:microsoft.com/office/officeart/2005/8/layout/orgChart1"/>
    <dgm:cxn modelId="{24BBCD33-1BE1-4FCB-BEDA-73D2261D3239}" type="presOf" srcId="{0B9771A6-8CE5-4C91-B09B-9BAA80C29041}" destId="{F0C06C02-513A-43CE-BFB8-9ACD2D969A5B}" srcOrd="0" destOrd="0" presId="urn:microsoft.com/office/officeart/2005/8/layout/orgChart1"/>
    <dgm:cxn modelId="{84814E38-9B15-4C77-BF1D-4C5A32B5BB59}" type="presOf" srcId="{3B02449E-52FA-4222-8E21-87B7DA461DEE}" destId="{9841FA33-01E4-4BDF-8BA5-01A004452F57}" srcOrd="1" destOrd="0" presId="urn:microsoft.com/office/officeart/2005/8/layout/orgChart1"/>
    <dgm:cxn modelId="{DE467B39-96B6-4767-A80C-127E09B0617B}" type="presOf" srcId="{1CC89226-1297-416E-8736-F33A65443639}" destId="{C1A4C9CC-AC8F-48F2-9F12-A5016D4FCB92}" srcOrd="0" destOrd="0" presId="urn:microsoft.com/office/officeart/2005/8/layout/orgChart1"/>
    <dgm:cxn modelId="{DAEB073D-2302-43A0-AF86-8B9805BA34C4}" type="presOf" srcId="{567888DA-CD70-4284-8D46-AE9885CFFFF6}" destId="{13FF1A44-2F57-4156-A155-69EAC7BC6372}" srcOrd="1" destOrd="0" presId="urn:microsoft.com/office/officeart/2005/8/layout/orgChart1"/>
    <dgm:cxn modelId="{AFBD083E-2D30-48E8-B99F-47532C97FC3B}" type="presOf" srcId="{1CF20B33-3D0D-4887-B397-9139C2EA76AB}" destId="{A7D91C38-2ABF-4309-A987-21E03AC8FA19}" srcOrd="1" destOrd="0" presId="urn:microsoft.com/office/officeart/2005/8/layout/orgChart1"/>
    <dgm:cxn modelId="{7A76093E-7744-4BFD-9E3D-0D763793F586}" srcId="{567888DA-CD70-4284-8D46-AE9885CFFFF6}" destId="{13CFAE6E-28BE-4F7F-9850-531295B972E8}" srcOrd="3" destOrd="0" parTransId="{6627C2FE-E879-4312-A90F-8C2317686D25}" sibTransId="{AF926828-3A64-40C1-A256-187D665AB58B}"/>
    <dgm:cxn modelId="{84B9E73E-0475-4A81-923A-3C348A6B64E1}" type="presOf" srcId="{BF81C966-1926-42AA-B62C-753A4081A080}" destId="{037BD54E-D2D1-4843-8F70-A4E4A2CFF895}" srcOrd="0" destOrd="0" presId="urn:microsoft.com/office/officeart/2005/8/layout/orgChart1"/>
    <dgm:cxn modelId="{91D8723F-256B-4B0F-8512-F0AD3348A63B}" type="presOf" srcId="{0B9771A6-8CE5-4C91-B09B-9BAA80C29041}" destId="{EC1630B2-BA5D-4963-96A3-89EB3C82082B}" srcOrd="1" destOrd="0" presId="urn:microsoft.com/office/officeart/2005/8/layout/orgChart1"/>
    <dgm:cxn modelId="{836DB35C-01C9-4561-A6D3-257F94CFF01C}" srcId="{CE1A4BAE-B526-415C-86BC-7C0C1DD05F39}" destId="{C01CE0B2-DA14-41D7-A619-39DCD6E3989C}" srcOrd="1" destOrd="0" parTransId="{16A85568-0171-488F-AFCA-385F7E7F44B8}" sibTransId="{6707551A-F1DC-4F8F-B781-F8E8BFA0F833}"/>
    <dgm:cxn modelId="{C4213A5D-D543-4124-8357-061716986570}" srcId="{1CF20B33-3D0D-4887-B397-9139C2EA76AB}" destId="{D951E2A3-7470-4749-B9E1-F508B3727DC3}" srcOrd="0" destOrd="0" parTransId="{417A25B8-AB33-44C0-B29D-4CD96DA539E2}" sibTransId="{C3B69BB4-701D-46CB-AA40-56D25022C1C7}"/>
    <dgm:cxn modelId="{51AC7F62-9547-4EB7-9F32-51431A49877F}" type="presOf" srcId="{E6CD7FF9-E2B8-48D4-9284-D3B157EEDB27}" destId="{0BCF2C6E-8FE9-4997-AE13-9656016F6373}" srcOrd="0" destOrd="0" presId="urn:microsoft.com/office/officeart/2005/8/layout/orgChart1"/>
    <dgm:cxn modelId="{642C7363-5874-4780-AC6C-514C9B8AAA84}" type="presOf" srcId="{23141779-477C-46F9-9D5B-E8D8ADE08DA6}" destId="{663DC766-DDBA-4957-A235-7F6A867D5C18}" srcOrd="1" destOrd="0" presId="urn:microsoft.com/office/officeart/2005/8/layout/orgChart1"/>
    <dgm:cxn modelId="{DED9C664-02DE-46EA-9978-433484AA458D}" type="presOf" srcId="{F0677713-F8A2-42CE-9883-6CC972379B59}" destId="{6FB79D68-2027-4FCE-BC51-9B5A7BAE6EC2}" srcOrd="0" destOrd="0" presId="urn:microsoft.com/office/officeart/2005/8/layout/orgChart1"/>
    <dgm:cxn modelId="{087E1247-8CBA-4FC6-8A54-3197185F2481}" type="presOf" srcId="{F0677713-F8A2-42CE-9883-6CC972379B59}" destId="{298074FA-D276-4B1E-AC87-DE7F553E7ED1}" srcOrd="1" destOrd="0" presId="urn:microsoft.com/office/officeart/2005/8/layout/orgChart1"/>
    <dgm:cxn modelId="{C67DAD48-74CA-414E-92BB-7F9DCCB3B8CB}" type="presOf" srcId="{0C890010-63F1-468B-89AF-C7CFE77A5B80}" destId="{5AB56551-658D-4110-90C9-50DDB5B23B46}" srcOrd="0" destOrd="0" presId="urn:microsoft.com/office/officeart/2005/8/layout/orgChart1"/>
    <dgm:cxn modelId="{57DE0969-461B-4F94-92DB-CE0CAF0F9447}" type="presOf" srcId="{6627C2FE-E879-4312-A90F-8C2317686D25}" destId="{FCC4DB64-A437-44A6-B9A3-FB13A9C190BC}" srcOrd="0" destOrd="0" presId="urn:microsoft.com/office/officeart/2005/8/layout/orgChart1"/>
    <dgm:cxn modelId="{EDAC146A-D5AB-47CF-A812-B53EC9D3E063}" type="presOf" srcId="{C1DFF911-675B-4466-89A1-8B6E5C5F9E2B}" destId="{041E305E-44AD-4CB2-8A58-DB3B6333DB52}" srcOrd="0" destOrd="0" presId="urn:microsoft.com/office/officeart/2005/8/layout/orgChart1"/>
    <dgm:cxn modelId="{80133A4A-2D28-40E6-B4C2-8FBD648332CD}" type="presOf" srcId="{C01CE0B2-DA14-41D7-A619-39DCD6E3989C}" destId="{D356365D-05F0-4C83-9A50-C9C73D69540D}" srcOrd="0" destOrd="0" presId="urn:microsoft.com/office/officeart/2005/8/layout/orgChart1"/>
    <dgm:cxn modelId="{F444B26A-3E03-44EA-B112-B93FC4D570C0}" type="presOf" srcId="{C01CE0B2-DA14-41D7-A619-39DCD6E3989C}" destId="{9EFF66F1-FBF4-4E71-9866-4AD79184D488}" srcOrd="1" destOrd="0" presId="urn:microsoft.com/office/officeart/2005/8/layout/orgChart1"/>
    <dgm:cxn modelId="{427BDA4A-7D96-47C2-B8E7-B56BC43FCA0E}" type="presOf" srcId="{A499552F-E0EF-44B1-A5E8-140560AB8D48}" destId="{63187BEE-0A84-4693-88A6-A58F1BE26D58}" srcOrd="0" destOrd="0" presId="urn:microsoft.com/office/officeart/2005/8/layout/orgChart1"/>
    <dgm:cxn modelId="{A64DCF6D-72F2-43FF-BE64-9CD0B6FE8113}" srcId="{567888DA-CD70-4284-8D46-AE9885CFFFF6}" destId="{9D6FC648-3FFA-42B3-913E-C2212F1EB92C}" srcOrd="4" destOrd="0" parTransId="{0AE8BEF0-6A23-45AA-93B9-FBEE28F9D542}" sibTransId="{2306B8E1-F127-4F66-B9A8-FD082EA44FB0}"/>
    <dgm:cxn modelId="{FE34346E-86AF-443A-9831-BA96BD790F51}" srcId="{9510DF91-320E-4D3F-A114-A16EE946F271}" destId="{CE1A4BAE-B526-415C-86BC-7C0C1DD05F39}" srcOrd="4" destOrd="0" parTransId="{E6CD7FF9-E2B8-48D4-9284-D3B157EEDB27}" sibTransId="{B0DB2487-DF97-4199-8986-EA1A09637313}"/>
    <dgm:cxn modelId="{FD2E3A6E-8CFB-41C4-A7DD-906CB2351463}" type="presOf" srcId="{EE56833C-E828-4233-8949-1A74D0CA286B}" destId="{72A67699-1366-4E19-807A-5FF9CAD858EF}" srcOrd="0" destOrd="0" presId="urn:microsoft.com/office/officeart/2005/8/layout/orgChart1"/>
    <dgm:cxn modelId="{E012924E-502D-4898-8D2D-8594D652D535}" type="presOf" srcId="{ED215781-7DC8-4428-85FF-1729B64D9AF3}" destId="{898CE4BE-FDC2-497E-A7F3-5286D4DC7C98}" srcOrd="1" destOrd="0" presId="urn:microsoft.com/office/officeart/2005/8/layout/orgChart1"/>
    <dgm:cxn modelId="{A177B26F-A212-46C8-ABE8-29E953CC3A08}" type="presOf" srcId="{07102805-550C-438D-BF39-47FBD4368882}" destId="{4902F1A3-1D72-4BA6-B813-1DEBDC7A9757}" srcOrd="0" destOrd="0" presId="urn:microsoft.com/office/officeart/2005/8/layout/orgChart1"/>
    <dgm:cxn modelId="{0037D36F-B2F5-4CBB-9FC3-6BF800706D48}" srcId="{1CF20B33-3D0D-4887-B397-9139C2EA76AB}" destId="{2C98D5C0-95B0-4440-8D9B-1F34E0374931}" srcOrd="7" destOrd="0" parTransId="{13576487-DC1E-4254-8625-F9EB572710F4}" sibTransId="{127B4413-6B6E-47D7-B91F-5B90D4D6B4B6}"/>
    <dgm:cxn modelId="{ADC27250-1A7B-404D-95A5-BA7E8AB0574D}" type="presOf" srcId="{13CFAE6E-28BE-4F7F-9850-531295B972E8}" destId="{026DD21A-E770-44CD-9564-AE2919696CE7}" srcOrd="0" destOrd="0" presId="urn:microsoft.com/office/officeart/2005/8/layout/orgChart1"/>
    <dgm:cxn modelId="{1D14E650-B2B5-441A-BF5A-882C21E0C28B}" type="presOf" srcId="{59CC8C2F-2B45-45BA-986F-5E04149F5497}" destId="{F4FE0D8A-0831-45CD-9E6A-AB4055E7602D}" srcOrd="1" destOrd="0" presId="urn:microsoft.com/office/officeart/2005/8/layout/orgChart1"/>
    <dgm:cxn modelId="{7B706A71-584E-4AB5-B54E-2494F2ADB233}" srcId="{1CF20B33-3D0D-4887-B397-9139C2EA76AB}" destId="{C7FEBA21-2804-4FAC-B74C-D232C549C1C1}" srcOrd="6" destOrd="0" parTransId="{26C9E709-9060-411F-B9CF-D90B06E4E36A}" sibTransId="{C3C8C44C-F5D7-471B-9A20-1C13903465AE}"/>
    <dgm:cxn modelId="{C3B42474-93BB-4BD6-8798-E6368D519C56}" type="presOf" srcId="{07102805-550C-438D-BF39-47FBD4368882}" destId="{B5EC6869-397E-44C5-BB68-886B5723B3F1}" srcOrd="1" destOrd="0" presId="urn:microsoft.com/office/officeart/2005/8/layout/orgChart1"/>
    <dgm:cxn modelId="{D6887657-8379-42A3-8EFC-A5FCC9D758F4}" type="presOf" srcId="{383B09E4-245F-4E1A-9CC1-D90F70F588B6}" destId="{3CD4CDD5-2369-46CF-8435-1BEFD2928582}" srcOrd="0" destOrd="0" presId="urn:microsoft.com/office/officeart/2005/8/layout/orgChart1"/>
    <dgm:cxn modelId="{1704AA57-3255-4A61-A22B-9610F754F38C}" srcId="{1CF20B33-3D0D-4887-B397-9139C2EA76AB}" destId="{63564149-4D4A-49B6-A030-BBC1478BD57E}" srcOrd="3" destOrd="0" parTransId="{BF81C966-1926-42AA-B62C-753A4081A080}" sibTransId="{84C889EF-AC61-4E28-9B72-400A9A31A058}"/>
    <dgm:cxn modelId="{E2B3E057-77E9-47E2-B089-5C8C35D440AB}" type="presOf" srcId="{CE1A4BAE-B526-415C-86BC-7C0C1DD05F39}" destId="{60A39E2F-A2FC-41AE-95ED-C8AAB7DCF413}" srcOrd="0" destOrd="0" presId="urn:microsoft.com/office/officeart/2005/8/layout/orgChart1"/>
    <dgm:cxn modelId="{13D5F778-6EED-4D15-9864-4E680573F773}" type="presOf" srcId="{567888DA-CD70-4284-8D46-AE9885CFFFF6}" destId="{0D925E16-2EE9-4DD6-AB5A-4B42B42FDDF8}" srcOrd="0" destOrd="0" presId="urn:microsoft.com/office/officeart/2005/8/layout/orgChart1"/>
    <dgm:cxn modelId="{656C457A-336F-438A-A49B-DAF5980E8BAA}" type="presOf" srcId="{13576487-DC1E-4254-8625-F9EB572710F4}" destId="{0F15E923-CBCF-4721-B7FB-02B0B8D8F225}" srcOrd="0" destOrd="0" presId="urn:microsoft.com/office/officeart/2005/8/layout/orgChart1"/>
    <dgm:cxn modelId="{7A31E27A-0182-458E-A278-11C842255C97}" type="presOf" srcId="{63564149-4D4A-49B6-A030-BBC1478BD57E}" destId="{1DA2864D-920D-4D8D-B7CB-9C5A83B11236}" srcOrd="1" destOrd="0" presId="urn:microsoft.com/office/officeart/2005/8/layout/orgChart1"/>
    <dgm:cxn modelId="{FC28307B-F808-4AB0-8B20-AE73387B6277}" type="presOf" srcId="{9510DF91-320E-4D3F-A114-A16EE946F271}" destId="{72A87339-AEC0-4575-9456-3B9B777A5139}" srcOrd="1" destOrd="0" presId="urn:microsoft.com/office/officeart/2005/8/layout/orgChart1"/>
    <dgm:cxn modelId="{AD289A7D-0EF2-4BEE-8C85-B465D8867AC9}" type="presOf" srcId="{417A25B8-AB33-44C0-B29D-4CD96DA539E2}" destId="{5146C002-E7B8-4FB7-AD9D-CB448DD559A7}" srcOrd="0" destOrd="0" presId="urn:microsoft.com/office/officeart/2005/8/layout/orgChart1"/>
    <dgm:cxn modelId="{5960BD80-17F5-4A31-ACAA-9D3DA6680ED6}" type="presOf" srcId="{2C98D5C0-95B0-4440-8D9B-1F34E0374931}" destId="{0EF69189-09BF-409B-B273-796F17A3EEAB}" srcOrd="0" destOrd="0" presId="urn:microsoft.com/office/officeart/2005/8/layout/orgChart1"/>
    <dgm:cxn modelId="{10DD2381-61D4-46F4-A855-4DD8D08C9BE6}" type="presOf" srcId="{CE1A4BAE-B526-415C-86BC-7C0C1DD05F39}" destId="{FDC09ADD-DDBD-4782-807F-CF743C90B334}" srcOrd="1" destOrd="0" presId="urn:microsoft.com/office/officeart/2005/8/layout/orgChart1"/>
    <dgm:cxn modelId="{C1135084-90EB-494D-A795-B641342600C3}" srcId="{567888DA-CD70-4284-8D46-AE9885CFFFF6}" destId="{ED215781-7DC8-4428-85FF-1729B64D9AF3}" srcOrd="5" destOrd="0" parTransId="{A46792B2-D9E3-48DE-A80A-C0C2C600C3FF}" sibTransId="{6876AFED-AD93-42E6-9F4E-1649F51B83D7}"/>
    <dgm:cxn modelId="{E96CC984-36FC-4337-829A-32EAD8B083AC}" type="presOf" srcId="{001FE416-D5F6-4974-A4E0-BB489F9B0F94}" destId="{749F6ABF-760F-476F-B881-B913A43F1368}" srcOrd="0" destOrd="0" presId="urn:microsoft.com/office/officeart/2005/8/layout/orgChart1"/>
    <dgm:cxn modelId="{8A25CF89-C3E6-4145-97F9-A6B9544B7013}" type="presOf" srcId="{3B02449E-52FA-4222-8E21-87B7DA461DEE}" destId="{B1CE31C3-105E-4111-B088-44E91F71B043}" srcOrd="0" destOrd="0" presId="urn:microsoft.com/office/officeart/2005/8/layout/orgChart1"/>
    <dgm:cxn modelId="{936A828D-3E8B-49DA-9622-327BF9092901}" type="presOf" srcId="{A9FF1935-59D9-4D25-9C70-1865B8F7AAD1}" destId="{4C694CB0-135C-4B96-A268-08FB7BE166A9}" srcOrd="0" destOrd="0" presId="urn:microsoft.com/office/officeart/2005/8/layout/orgChart1"/>
    <dgm:cxn modelId="{23F8478E-2440-44F7-AA93-0B74684D42AD}" srcId="{1CF20B33-3D0D-4887-B397-9139C2EA76AB}" destId="{C4B39E6E-5179-411E-9B56-EADEB62797C0}" srcOrd="5" destOrd="0" parTransId="{99243C97-9E8A-4803-9451-4D9A6C78E22A}" sibTransId="{4D110A04-BE82-4C6A-A591-DFEF1EAAB597}"/>
    <dgm:cxn modelId="{17E5C690-09EF-4E3F-926C-40B575C12287}" srcId="{1CF20B33-3D0D-4887-B397-9139C2EA76AB}" destId="{23141779-477C-46F9-9D5B-E8D8ADE08DA6}" srcOrd="2" destOrd="0" parTransId="{A9FF1935-59D9-4D25-9C70-1865B8F7AAD1}" sibTransId="{24B2A500-F1A3-4B20-8F5A-F0F981E1CC0F}"/>
    <dgm:cxn modelId="{D6206891-DF61-4CF8-9DAF-2C935FC64F81}" type="presOf" srcId="{80BFE2D3-E1E7-4480-AFE8-3F3E64F89A78}" destId="{5BB927F6-95F9-4708-96DB-5AF104AD040C}" srcOrd="0" destOrd="0" presId="urn:microsoft.com/office/officeart/2005/8/layout/orgChart1"/>
    <dgm:cxn modelId="{90F4E195-3EB9-415A-87E7-79F5BA67DD60}" srcId="{1CF20B33-3D0D-4887-B397-9139C2EA76AB}" destId="{091B6FAC-3601-4CEC-8570-54A54F062988}" srcOrd="4" destOrd="0" parTransId="{D5E4A65B-D1AE-42BF-A563-F71AFE5D7857}" sibTransId="{A74A26EB-6DC5-42F3-8833-952D12BED285}"/>
    <dgm:cxn modelId="{4FAE4099-3F76-4194-8A37-69119D4BEE63}" srcId="{CE1A4BAE-B526-415C-86BC-7C0C1DD05F39}" destId="{F0677713-F8A2-42CE-9883-6CC972379B59}" srcOrd="0" destOrd="0" parTransId="{456967E4-D80C-41C7-993E-AEDD78DAAC0E}" sibTransId="{78DE5C24-4B6B-4D3C-B72B-7B773DA516C6}"/>
    <dgm:cxn modelId="{C750919A-7BB9-4121-A9DA-CE0FB7A2C954}" type="presOf" srcId="{D951E2A3-7470-4749-B9E1-F508B3727DC3}" destId="{CBDB275C-421F-477E-828A-30B29890F9A7}" srcOrd="1" destOrd="0" presId="urn:microsoft.com/office/officeart/2005/8/layout/orgChart1"/>
    <dgm:cxn modelId="{533FCC9A-B7AE-44CE-B0A5-C198176E359F}" type="presOf" srcId="{80BFE2D3-E1E7-4480-AFE8-3F3E64F89A78}" destId="{7DFE6E34-C9B2-491F-B091-EFC38180C12A}" srcOrd="1" destOrd="0" presId="urn:microsoft.com/office/officeart/2005/8/layout/orgChart1"/>
    <dgm:cxn modelId="{7994399B-BE37-4BBC-A293-D5981CFFF506}" type="presOf" srcId="{C7FEBA21-2804-4FAC-B74C-D232C549C1C1}" destId="{4082A717-AEE5-49AA-AA56-FFB5F1AA8E52}" srcOrd="0" destOrd="0" presId="urn:microsoft.com/office/officeart/2005/8/layout/orgChart1"/>
    <dgm:cxn modelId="{A239549C-7BF3-435B-B50A-40C21A2D9694}" srcId="{0B9771A6-8CE5-4C91-B09B-9BAA80C29041}" destId="{C1DFF911-675B-4466-89A1-8B6E5C5F9E2B}" srcOrd="6" destOrd="0" parTransId="{45CEB3C7-FC02-4893-80D8-46C740ECFD64}" sibTransId="{E70CC0F4-E3B4-4D89-BF6B-32D5EAA80648}"/>
    <dgm:cxn modelId="{B76DE79E-5C9A-4F60-909E-82EBC6A433A7}" type="presOf" srcId="{9D6FC648-3FFA-42B3-913E-C2212F1EB92C}" destId="{94206099-08E5-4401-94C2-5726A363AA46}" srcOrd="0" destOrd="0" presId="urn:microsoft.com/office/officeart/2005/8/layout/orgChart1"/>
    <dgm:cxn modelId="{697097A0-5534-44A4-8707-BAD731BEA1D7}" srcId="{0B9771A6-8CE5-4C91-B09B-9BAA80C29041}" destId="{59CC8C2F-2B45-45BA-986F-5E04149F5497}" srcOrd="4" destOrd="0" parTransId="{6BAB64D7-1DAB-4719-B266-1C8B46DD39F7}" sibTransId="{2BE24C68-6E99-4260-B203-423376D63744}"/>
    <dgm:cxn modelId="{2C189CA0-99B5-4CE7-A577-9CB32810D20A}" type="presOf" srcId="{ED215781-7DC8-4428-85FF-1729B64D9AF3}" destId="{7534136C-EC9E-4544-A064-6004772292D4}" srcOrd="0" destOrd="0" presId="urn:microsoft.com/office/officeart/2005/8/layout/orgChart1"/>
    <dgm:cxn modelId="{453CF8A5-AB1F-4075-9AE1-09D8FA3FD01E}" type="presOf" srcId="{3D32712E-7D85-4851-83BB-50BA62DF3ABA}" destId="{6562EBBA-E00E-43BB-BDE2-C168745F2A6E}" srcOrd="0" destOrd="0" presId="urn:microsoft.com/office/officeart/2005/8/layout/orgChart1"/>
    <dgm:cxn modelId="{0D17F9A5-D473-4F6B-97E0-770923C9B2D8}" type="presOf" srcId="{D951E2A3-7470-4749-B9E1-F508B3727DC3}" destId="{BBE643E3-464F-45D4-9D03-30BDC9765EAD}" srcOrd="0" destOrd="0" presId="urn:microsoft.com/office/officeart/2005/8/layout/orgChart1"/>
    <dgm:cxn modelId="{25763FA8-AACD-4ACE-983B-4FAE4A029B9D}" srcId="{9510DF91-320E-4D3F-A114-A16EE946F271}" destId="{49687EE8-9043-4593-B835-0D24E40DAA01}" srcOrd="3" destOrd="0" parTransId="{078780EA-413D-44E2-8C64-A797572D6AB7}" sibTransId="{F4174923-2721-48D7-B6E5-C04B5F56EFD5}"/>
    <dgm:cxn modelId="{67DBC0A8-6D49-4FF2-B548-B53859650210}" srcId="{9510DF91-320E-4D3F-A114-A16EE946F271}" destId="{1CF20B33-3D0D-4887-B397-9139C2EA76AB}" srcOrd="1" destOrd="0" parTransId="{3A7A1317-5A24-4E0B-815D-B89FD7775561}" sibTransId="{55D9040F-55B4-435C-A504-3735830ABBBD}"/>
    <dgm:cxn modelId="{1FA59AAA-AFC9-43E7-ABB0-FED21809D7F3}" srcId="{1CF20B33-3D0D-4887-B397-9139C2EA76AB}" destId="{80BFE2D3-E1E7-4480-AFE8-3F3E64F89A78}" srcOrd="1" destOrd="0" parTransId="{F1CAAB94-5BA7-463D-B504-33AD37B1B32A}" sibTransId="{2293015B-EBC4-47C2-A2E8-3483C1A5D790}"/>
    <dgm:cxn modelId="{5786CCAB-0B7A-4961-8527-BACC46A31375}" type="presOf" srcId="{16A85568-0171-488F-AFCA-385F7E7F44B8}" destId="{8A73EB5E-529C-42D4-89A8-46DD5E8B0D4A}" srcOrd="0" destOrd="0" presId="urn:microsoft.com/office/officeart/2005/8/layout/orgChart1"/>
    <dgm:cxn modelId="{2ECC39AC-C396-4743-9849-431ABF6B3610}" type="presOf" srcId="{C9DD3DDE-AAE6-448D-A833-12CEBE23764C}" destId="{0720C7F2-5385-4808-B772-346BA8216886}" srcOrd="1" destOrd="0" presId="urn:microsoft.com/office/officeart/2005/8/layout/orgChart1"/>
    <dgm:cxn modelId="{BF74BDAD-4DDF-405B-8E3C-D3517D4F9DA1}" type="presOf" srcId="{C1DFF911-675B-4466-89A1-8B6E5C5F9E2B}" destId="{DD0129F5-424C-4167-AC11-515E89812814}" srcOrd="1" destOrd="0" presId="urn:microsoft.com/office/officeart/2005/8/layout/orgChart1"/>
    <dgm:cxn modelId="{284900B2-E332-4525-AA19-58AE6FFCCFE5}" type="presOf" srcId="{49687EE8-9043-4593-B835-0D24E40DAA01}" destId="{A1633F5B-AA0D-42EC-B7FB-5F0FF841A676}" srcOrd="0" destOrd="0" presId="urn:microsoft.com/office/officeart/2005/8/layout/orgChart1"/>
    <dgm:cxn modelId="{538489B2-8E87-4914-9A4E-DB8A7D9542BD}" type="presOf" srcId="{28057262-C842-45ED-ABF3-28B5F1252A0F}" destId="{34645944-CDFD-4B90-B1C2-684139209155}" srcOrd="0" destOrd="0" presId="urn:microsoft.com/office/officeart/2005/8/layout/orgChart1"/>
    <dgm:cxn modelId="{C8E9B7BF-5E7E-4EF7-B446-4F79A5E651FF}" type="presOf" srcId="{A43B535F-CDF9-452B-B9DE-3E08A31327D4}" destId="{2186E324-9855-415B-8CA7-3C8DF9E6F911}" srcOrd="0" destOrd="0" presId="urn:microsoft.com/office/officeart/2005/8/layout/orgChart1"/>
    <dgm:cxn modelId="{31F078C1-FA9F-4EC4-A16E-BC2AA93E2AC4}" type="presOf" srcId="{196150A6-00AA-4E7B-B4C4-3915C8012BA3}" destId="{716C3EF6-27FF-40A1-AF34-AF3B971AC600}" srcOrd="0" destOrd="0" presId="urn:microsoft.com/office/officeart/2005/8/layout/orgChart1"/>
    <dgm:cxn modelId="{051D8CC2-C5FC-4ABC-AF23-B40E7FE239AE}" type="presOf" srcId="{0AE8BEF0-6A23-45AA-93B9-FBEE28F9D542}" destId="{1FDF455B-FC18-4101-B99E-6015DD933636}" srcOrd="0" destOrd="0" presId="urn:microsoft.com/office/officeart/2005/8/layout/orgChart1"/>
    <dgm:cxn modelId="{787608C8-BF8B-42BF-B175-0C96A9E50450}" type="presOf" srcId="{AAB31CF5-6CC4-4857-8EA2-02B1D18914DA}" destId="{6DDFFC2D-406A-4756-B41E-6F52843DF80D}" srcOrd="0" destOrd="0" presId="urn:microsoft.com/office/officeart/2005/8/layout/orgChart1"/>
    <dgm:cxn modelId="{9736D0C8-F5F7-4E52-AE78-3FC384FB68E6}" type="presOf" srcId="{3D32712E-7D85-4851-83BB-50BA62DF3ABA}" destId="{5DE5A4CB-E4A0-435E-9505-27F96FFC5DCD}" srcOrd="1" destOrd="0" presId="urn:microsoft.com/office/officeart/2005/8/layout/orgChart1"/>
    <dgm:cxn modelId="{FCBA75CA-CB60-440D-9CFB-1B53B7F81FC4}" type="presOf" srcId="{C7FEBA21-2804-4FAC-B74C-D232C549C1C1}" destId="{3C131A17-0A00-4EA2-B786-7C99A923F9CB}" srcOrd="1" destOrd="0" presId="urn:microsoft.com/office/officeart/2005/8/layout/orgChart1"/>
    <dgm:cxn modelId="{2DCDDECE-DDAC-4E60-BD6F-2D780134E12E}" type="presOf" srcId="{13CFAE6E-28BE-4F7F-9850-531295B972E8}" destId="{8D876C94-25C5-4B3D-AF3B-D688DD40AEB0}" srcOrd="1" destOrd="0" presId="urn:microsoft.com/office/officeart/2005/8/layout/orgChart1"/>
    <dgm:cxn modelId="{BEC25DD4-BCC6-4E45-B300-AC7FAF60F589}" type="presOf" srcId="{6BAB64D7-1DAB-4719-B266-1C8B46DD39F7}" destId="{0880151B-7CEF-4830-A665-7B64C2D70283}" srcOrd="0" destOrd="0" presId="urn:microsoft.com/office/officeart/2005/8/layout/orgChart1"/>
    <dgm:cxn modelId="{A6C5B7D5-0F2A-4100-B260-3EA954D5DD41}" srcId="{0B9771A6-8CE5-4C91-B09B-9BAA80C29041}" destId="{C9DD3DDE-AAE6-448D-A833-12CEBE23764C}" srcOrd="5" destOrd="0" parTransId="{EAA057E2-2AD9-43A8-B6B0-D3D7F26955A0}" sibTransId="{55045AAC-7E6E-4F6C-8229-F0AF4BBE6DF9}"/>
    <dgm:cxn modelId="{C3B3BBD6-7259-4FEA-91F4-EFA7AE1B5B62}" type="presOf" srcId="{26C9E709-9060-411F-B9CF-D90B06E4E36A}" destId="{7E7BE76A-F823-44E4-A8B6-1B0054C30D6A}" srcOrd="0" destOrd="0" presId="urn:microsoft.com/office/officeart/2005/8/layout/orgChart1"/>
    <dgm:cxn modelId="{44C57ED9-13AD-4B67-A5D4-84FD1736C696}" srcId="{0B9771A6-8CE5-4C91-B09B-9BAA80C29041}" destId="{196150A6-00AA-4E7B-B4C4-3915C8012BA3}" srcOrd="1" destOrd="0" parTransId="{383B09E4-245F-4E1A-9CC1-D90F70F588B6}" sibTransId="{332E6C18-DAA4-4954-9DA8-0D986662823D}"/>
    <dgm:cxn modelId="{34B473DD-FDD6-4FAF-91F4-B372E8F48F52}" srcId="{567888DA-CD70-4284-8D46-AE9885CFFFF6}" destId="{AAB31CF5-6CC4-4857-8EA2-02B1D18914DA}" srcOrd="0" destOrd="0" parTransId="{EEA35B3A-A207-4A84-A9CC-1BD1B66263BC}" sibTransId="{BA5DCD32-51BA-469A-A89A-F9D7D1B3B0B2}"/>
    <dgm:cxn modelId="{18EDB9DF-9273-41FA-8A2D-D2452DB3C4D6}" type="presOf" srcId="{A46792B2-D9E3-48DE-A80A-C0C2C600C3FF}" destId="{67D3B3F1-9D8B-48E3-8505-3D61E342916F}" srcOrd="0" destOrd="0" presId="urn:microsoft.com/office/officeart/2005/8/layout/orgChart1"/>
    <dgm:cxn modelId="{6D565CE2-CDEF-4D5D-AB5C-BB8A514F2F5F}" type="presOf" srcId="{63564149-4D4A-49B6-A030-BBC1478BD57E}" destId="{CAA8F101-2011-4365-9794-ABA7980A7191}" srcOrd="0" destOrd="0" presId="urn:microsoft.com/office/officeart/2005/8/layout/orgChart1"/>
    <dgm:cxn modelId="{774069E2-8E4C-4031-AE44-62EBC51116CD}" type="presOf" srcId="{C4B39E6E-5179-411E-9B56-EADEB62797C0}" destId="{DBE31CEA-765C-4247-97FD-69CF4139C695}" srcOrd="1" destOrd="0" presId="urn:microsoft.com/office/officeart/2005/8/layout/orgChart1"/>
    <dgm:cxn modelId="{6F60CCE2-2C03-4625-8381-94A75F52045B}" type="presOf" srcId="{2C98D5C0-95B0-4440-8D9B-1F34E0374931}" destId="{B3ECD68A-F926-4579-9FF5-2F79761A45AD}" srcOrd="1" destOrd="0" presId="urn:microsoft.com/office/officeart/2005/8/layout/orgChart1"/>
    <dgm:cxn modelId="{F1AB1DE4-1256-4A42-B557-4F0C5795EF96}" type="presOf" srcId="{49687EE8-9043-4593-B835-0D24E40DAA01}" destId="{9F191CEA-B3C4-4D7B-99E5-360E91861436}" srcOrd="1" destOrd="0" presId="urn:microsoft.com/office/officeart/2005/8/layout/orgChart1"/>
    <dgm:cxn modelId="{54C485E5-D4B8-4265-8F93-473780CF21CB}" type="presOf" srcId="{F1CAAB94-5BA7-463D-B504-33AD37B1B32A}" destId="{010A430F-AFAF-47BD-A5E9-38DD817FE53B}" srcOrd="0" destOrd="0" presId="urn:microsoft.com/office/officeart/2005/8/layout/orgChart1"/>
    <dgm:cxn modelId="{0F85F4E7-E578-4679-BDD6-3CB38659ED04}" srcId="{73C69CDF-48BA-468F-B3D6-D1441D25B73F}" destId="{9510DF91-320E-4D3F-A114-A16EE946F271}" srcOrd="0" destOrd="0" parTransId="{6AFB00CB-748D-47B5-B5E8-CA28DAF34A12}" sibTransId="{8D431105-10B0-4D42-A3B1-93FE4F0BB6B6}"/>
    <dgm:cxn modelId="{984239EA-8859-4404-BBEC-D038B1CC2E03}" srcId="{567888DA-CD70-4284-8D46-AE9885CFFFF6}" destId="{07102805-550C-438D-BF39-47FBD4368882}" srcOrd="2" destOrd="0" parTransId="{A43B535F-CDF9-452B-B9DE-3E08A31327D4}" sibTransId="{D3110668-989E-47C5-9C6E-06D434D2E948}"/>
    <dgm:cxn modelId="{D61072EB-565B-4544-AB54-D03A2DCE6897}" type="presOf" srcId="{22176F75-D167-473C-A13D-EDF3CB58B157}" destId="{14400843-D52D-4266-B488-F1140F598704}" srcOrd="0" destOrd="0" presId="urn:microsoft.com/office/officeart/2005/8/layout/orgChart1"/>
    <dgm:cxn modelId="{C9D754EC-0C90-4C83-AF88-91B7A7B3A02C}" type="presOf" srcId="{C4B39E6E-5179-411E-9B56-EADEB62797C0}" destId="{8D3B4B44-0298-41A5-9985-0A1D9E1DD5DC}" srcOrd="0" destOrd="0" presId="urn:microsoft.com/office/officeart/2005/8/layout/orgChart1"/>
    <dgm:cxn modelId="{03C8B0ED-CD4B-48AD-AE51-3D814433854A}" type="presOf" srcId="{23141779-477C-46F9-9D5B-E8D8ADE08DA6}" destId="{0F096ADA-F732-4760-8BCE-1987EAEA4966}" srcOrd="0" destOrd="0" presId="urn:microsoft.com/office/officeart/2005/8/layout/orgChart1"/>
    <dgm:cxn modelId="{3A21DFF1-56D2-40D9-9C1E-81B35E35C41A}" type="presOf" srcId="{9510DF91-320E-4D3F-A114-A16EE946F271}" destId="{89DCDB41-501E-4343-B267-AC2CB5071957}" srcOrd="0" destOrd="0" presId="urn:microsoft.com/office/officeart/2005/8/layout/orgChart1"/>
    <dgm:cxn modelId="{7CBA0FF4-827D-4D76-931D-F7CAF143D8AC}" type="presOf" srcId="{196150A6-00AA-4E7B-B4C4-3915C8012BA3}" destId="{35647148-6242-4484-8D52-B57081591610}" srcOrd="1" destOrd="0" presId="urn:microsoft.com/office/officeart/2005/8/layout/orgChart1"/>
    <dgm:cxn modelId="{72F85CF4-3F70-4F0D-A7EB-813CCAFFD1A8}" type="presOf" srcId="{EAA057E2-2AD9-43A8-B6B0-D3D7F26955A0}" destId="{617BF3AF-D6CC-4F9B-8D8C-1F478A565E28}" srcOrd="0" destOrd="0" presId="urn:microsoft.com/office/officeart/2005/8/layout/orgChart1"/>
    <dgm:cxn modelId="{FE0A2EF6-9479-4949-B52D-628AEFBFDD55}" type="presOf" srcId="{45CEB3C7-FC02-4893-80D8-46C740ECFD64}" destId="{2B060163-6D23-4E2B-93F8-C347868B7049}" srcOrd="0" destOrd="0" presId="urn:microsoft.com/office/officeart/2005/8/layout/orgChart1"/>
    <dgm:cxn modelId="{1F4F83FC-9053-4CDE-8539-876066444A2D}" type="presOf" srcId="{9D6FC648-3FFA-42B3-913E-C2212F1EB92C}" destId="{23B1AA7D-2DA3-4141-A075-F3186D72B0CD}" srcOrd="1" destOrd="0" presId="urn:microsoft.com/office/officeart/2005/8/layout/orgChart1"/>
    <dgm:cxn modelId="{DB529DFF-4EAC-40CB-A453-52F38EDD7D18}" srcId="{0B9771A6-8CE5-4C91-B09B-9BAA80C29041}" destId="{22176F75-D167-473C-A13D-EDF3CB58B157}" srcOrd="0" destOrd="0" parTransId="{1CC89226-1297-416E-8736-F33A65443639}" sibTransId="{E904D7EB-046D-4948-ACB1-7814846A68C0}"/>
    <dgm:cxn modelId="{B6F0FEF1-FF1C-4D3B-BA6D-EB304961370E}" type="presParOf" srcId="{99E00751-1E0C-4D74-9B9B-8B09D3199796}" destId="{21803EC3-2751-4D5C-8F4C-35C457D56B1C}" srcOrd="0" destOrd="0" presId="urn:microsoft.com/office/officeart/2005/8/layout/orgChart1"/>
    <dgm:cxn modelId="{3DFEEB57-0EF2-4CBA-AEF5-35169E5C1301}" type="presParOf" srcId="{21803EC3-2751-4D5C-8F4C-35C457D56B1C}" destId="{129EEAE7-0F6E-4146-9857-90D8E9A99523}" srcOrd="0" destOrd="0" presId="urn:microsoft.com/office/officeart/2005/8/layout/orgChart1"/>
    <dgm:cxn modelId="{BDFB7B4E-6A90-4D6A-BCA4-2729A5D07E3A}" type="presParOf" srcId="{129EEAE7-0F6E-4146-9857-90D8E9A99523}" destId="{89DCDB41-501E-4343-B267-AC2CB5071957}" srcOrd="0" destOrd="0" presId="urn:microsoft.com/office/officeart/2005/8/layout/orgChart1"/>
    <dgm:cxn modelId="{2CAF9992-6973-483B-B136-CD3BF9EE38A3}" type="presParOf" srcId="{129EEAE7-0F6E-4146-9857-90D8E9A99523}" destId="{72A87339-AEC0-4575-9456-3B9B777A5139}" srcOrd="1" destOrd="0" presId="urn:microsoft.com/office/officeart/2005/8/layout/orgChart1"/>
    <dgm:cxn modelId="{765BA12C-87FB-44AA-97B2-19817FF016FC}" type="presParOf" srcId="{21803EC3-2751-4D5C-8F4C-35C457D56B1C}" destId="{325B9724-DFC1-4300-9629-C81C1793C988}" srcOrd="1" destOrd="0" presId="urn:microsoft.com/office/officeart/2005/8/layout/orgChart1"/>
    <dgm:cxn modelId="{BB6F0F9E-7D6D-4CD8-BD9B-CD6753F17C18}" type="presParOf" srcId="{325B9724-DFC1-4300-9629-C81C1793C988}" destId="{63187BEE-0A84-4693-88A6-A58F1BE26D58}" srcOrd="0" destOrd="0" presId="urn:microsoft.com/office/officeart/2005/8/layout/orgChart1"/>
    <dgm:cxn modelId="{16E36CB4-3A31-47C1-BDE5-B8E002FF58F6}" type="presParOf" srcId="{325B9724-DFC1-4300-9629-C81C1793C988}" destId="{479827B5-4DBF-409B-B6EC-EE3367997A60}" srcOrd="1" destOrd="0" presId="urn:microsoft.com/office/officeart/2005/8/layout/orgChart1"/>
    <dgm:cxn modelId="{57FBD161-0815-44BA-A22F-3679D00F2082}" type="presParOf" srcId="{479827B5-4DBF-409B-B6EC-EE3367997A60}" destId="{08140F9B-BB8B-4C98-998C-894B463BE120}" srcOrd="0" destOrd="0" presId="urn:microsoft.com/office/officeart/2005/8/layout/orgChart1"/>
    <dgm:cxn modelId="{9FBC0F45-3166-493A-8CC1-DE9D4553ED6E}" type="presParOf" srcId="{08140F9B-BB8B-4C98-998C-894B463BE120}" destId="{F0C06C02-513A-43CE-BFB8-9ACD2D969A5B}" srcOrd="0" destOrd="0" presId="urn:microsoft.com/office/officeart/2005/8/layout/orgChart1"/>
    <dgm:cxn modelId="{0817CD9C-D752-4A78-ACCB-3D05A0E572F7}" type="presParOf" srcId="{08140F9B-BB8B-4C98-998C-894B463BE120}" destId="{EC1630B2-BA5D-4963-96A3-89EB3C82082B}" srcOrd="1" destOrd="0" presId="urn:microsoft.com/office/officeart/2005/8/layout/orgChart1"/>
    <dgm:cxn modelId="{069D6F27-6A23-4E68-B0BE-C6A7B5D6F25D}" type="presParOf" srcId="{479827B5-4DBF-409B-B6EC-EE3367997A60}" destId="{F9557062-08AC-43EA-A64C-D4AE11D49020}" srcOrd="1" destOrd="0" presId="urn:microsoft.com/office/officeart/2005/8/layout/orgChart1"/>
    <dgm:cxn modelId="{E82123D0-25A3-4AD8-AF0F-EA04B3CA3D30}" type="presParOf" srcId="{F9557062-08AC-43EA-A64C-D4AE11D49020}" destId="{C1A4C9CC-AC8F-48F2-9F12-A5016D4FCB92}" srcOrd="0" destOrd="0" presId="urn:microsoft.com/office/officeart/2005/8/layout/orgChart1"/>
    <dgm:cxn modelId="{7F5073F9-3630-44C4-A0CB-10FB25740E00}" type="presParOf" srcId="{F9557062-08AC-43EA-A64C-D4AE11D49020}" destId="{D83E9870-371A-4834-ACAC-286F9B096431}" srcOrd="1" destOrd="0" presId="urn:microsoft.com/office/officeart/2005/8/layout/orgChart1"/>
    <dgm:cxn modelId="{2DAE388C-A535-4DA6-950D-554143678B6E}" type="presParOf" srcId="{D83E9870-371A-4834-ACAC-286F9B096431}" destId="{05C05E21-9142-4836-ACA2-A22CEDFD80A2}" srcOrd="0" destOrd="0" presId="urn:microsoft.com/office/officeart/2005/8/layout/orgChart1"/>
    <dgm:cxn modelId="{4F6E6509-62D9-43C3-AF4B-748D21D1C201}" type="presParOf" srcId="{05C05E21-9142-4836-ACA2-A22CEDFD80A2}" destId="{14400843-D52D-4266-B488-F1140F598704}" srcOrd="0" destOrd="0" presId="urn:microsoft.com/office/officeart/2005/8/layout/orgChart1"/>
    <dgm:cxn modelId="{791865CA-9E1D-4755-9D4F-8045C0500329}" type="presParOf" srcId="{05C05E21-9142-4836-ACA2-A22CEDFD80A2}" destId="{755CA7BC-99D8-4916-968E-F774244461A3}" srcOrd="1" destOrd="0" presId="urn:microsoft.com/office/officeart/2005/8/layout/orgChart1"/>
    <dgm:cxn modelId="{60BC5318-AC09-4EA8-A5A0-E75E2D2C3502}" type="presParOf" srcId="{D83E9870-371A-4834-ACAC-286F9B096431}" destId="{901E968D-E2EE-4071-A1F4-78D8B5338CEF}" srcOrd="1" destOrd="0" presId="urn:microsoft.com/office/officeart/2005/8/layout/orgChart1"/>
    <dgm:cxn modelId="{790CE023-E601-4143-9B36-084642BF5F4B}" type="presParOf" srcId="{D83E9870-371A-4834-ACAC-286F9B096431}" destId="{4431B607-DCA6-4375-9E58-2B730AEDAEF8}" srcOrd="2" destOrd="0" presId="urn:microsoft.com/office/officeart/2005/8/layout/orgChart1"/>
    <dgm:cxn modelId="{E2954ADC-8C97-4D20-8706-659EE07076CA}" type="presParOf" srcId="{F9557062-08AC-43EA-A64C-D4AE11D49020}" destId="{3CD4CDD5-2369-46CF-8435-1BEFD2928582}" srcOrd="2" destOrd="0" presId="urn:microsoft.com/office/officeart/2005/8/layout/orgChart1"/>
    <dgm:cxn modelId="{D60290E1-8AF7-461B-9CE6-6A50A3A30B0D}" type="presParOf" srcId="{F9557062-08AC-43EA-A64C-D4AE11D49020}" destId="{52C32F14-A43C-485A-8980-4B229A3A1A79}" srcOrd="3" destOrd="0" presId="urn:microsoft.com/office/officeart/2005/8/layout/orgChart1"/>
    <dgm:cxn modelId="{97D2D845-2747-421A-94E9-87B9370D2621}" type="presParOf" srcId="{52C32F14-A43C-485A-8980-4B229A3A1A79}" destId="{14C00499-94FA-4959-85C6-8FE79BF7B024}" srcOrd="0" destOrd="0" presId="urn:microsoft.com/office/officeart/2005/8/layout/orgChart1"/>
    <dgm:cxn modelId="{C2D5627D-4DFC-45DE-AFF4-D463DFD8D43D}" type="presParOf" srcId="{14C00499-94FA-4959-85C6-8FE79BF7B024}" destId="{716C3EF6-27FF-40A1-AF34-AF3B971AC600}" srcOrd="0" destOrd="0" presId="urn:microsoft.com/office/officeart/2005/8/layout/orgChart1"/>
    <dgm:cxn modelId="{09315C46-261F-46C6-AAF7-11180AE77003}" type="presParOf" srcId="{14C00499-94FA-4959-85C6-8FE79BF7B024}" destId="{35647148-6242-4484-8D52-B57081591610}" srcOrd="1" destOrd="0" presId="urn:microsoft.com/office/officeart/2005/8/layout/orgChart1"/>
    <dgm:cxn modelId="{CE28443B-E7F7-4998-A1ED-F47C53823126}" type="presParOf" srcId="{52C32F14-A43C-485A-8980-4B229A3A1A79}" destId="{CAF30BAD-22F6-4302-91C9-1C79B3EB3148}" srcOrd="1" destOrd="0" presId="urn:microsoft.com/office/officeart/2005/8/layout/orgChart1"/>
    <dgm:cxn modelId="{FEF68B63-EAD6-4570-8280-00745216761A}" type="presParOf" srcId="{52C32F14-A43C-485A-8980-4B229A3A1A79}" destId="{26A8CC64-8157-4D87-A862-5ECBCB5FB79B}" srcOrd="2" destOrd="0" presId="urn:microsoft.com/office/officeart/2005/8/layout/orgChart1"/>
    <dgm:cxn modelId="{BAB3985D-9615-471B-9B03-EED37B7FD1A2}" type="presParOf" srcId="{F9557062-08AC-43EA-A64C-D4AE11D49020}" destId="{28F8D1ED-70F6-4435-B3BE-BDAFF7835C0A}" srcOrd="4" destOrd="0" presId="urn:microsoft.com/office/officeart/2005/8/layout/orgChart1"/>
    <dgm:cxn modelId="{0DBFBF27-ABE2-4C9B-A49D-21D1185DCA1F}" type="presParOf" srcId="{F9557062-08AC-43EA-A64C-D4AE11D49020}" destId="{80B9F905-EC32-4563-8807-3E0DE5830E96}" srcOrd="5" destOrd="0" presId="urn:microsoft.com/office/officeart/2005/8/layout/orgChart1"/>
    <dgm:cxn modelId="{8838B747-F59B-4A54-8D55-2C4E5D118234}" type="presParOf" srcId="{80B9F905-EC32-4563-8807-3E0DE5830E96}" destId="{20215BC3-4F56-4A23-A464-6EC1834D79FB}" srcOrd="0" destOrd="0" presId="urn:microsoft.com/office/officeart/2005/8/layout/orgChart1"/>
    <dgm:cxn modelId="{10EEE748-D0E8-4047-ABA8-CE963498EED8}" type="presParOf" srcId="{20215BC3-4F56-4A23-A464-6EC1834D79FB}" destId="{34645944-CDFD-4B90-B1C2-684139209155}" srcOrd="0" destOrd="0" presId="urn:microsoft.com/office/officeart/2005/8/layout/orgChart1"/>
    <dgm:cxn modelId="{56571601-F3B3-4E13-A202-CB48072B2EA2}" type="presParOf" srcId="{20215BC3-4F56-4A23-A464-6EC1834D79FB}" destId="{547DD0CE-7B52-4CDE-8B35-7E7EE5C418E3}" srcOrd="1" destOrd="0" presId="urn:microsoft.com/office/officeart/2005/8/layout/orgChart1"/>
    <dgm:cxn modelId="{5379D483-C344-4F01-91C0-BAA6F78F07CA}" type="presParOf" srcId="{80B9F905-EC32-4563-8807-3E0DE5830E96}" destId="{ABB323F3-592D-48B7-BF89-26BF99E5C7E6}" srcOrd="1" destOrd="0" presId="urn:microsoft.com/office/officeart/2005/8/layout/orgChart1"/>
    <dgm:cxn modelId="{45B22F6A-A833-4E07-B317-2C98592ACAEA}" type="presParOf" srcId="{80B9F905-EC32-4563-8807-3E0DE5830E96}" destId="{236ED001-4ACF-44CD-9BF3-8EBE5E351E8B}" srcOrd="2" destOrd="0" presId="urn:microsoft.com/office/officeart/2005/8/layout/orgChart1"/>
    <dgm:cxn modelId="{A4567E49-908B-4B4D-BE9E-2FBA66EC6EA9}" type="presParOf" srcId="{F9557062-08AC-43EA-A64C-D4AE11D49020}" destId="{CF439601-91FE-481B-9434-CDDE098DA1A5}" srcOrd="6" destOrd="0" presId="urn:microsoft.com/office/officeart/2005/8/layout/orgChart1"/>
    <dgm:cxn modelId="{AF03AEB5-2BFF-445E-9D95-C180A4831A49}" type="presParOf" srcId="{F9557062-08AC-43EA-A64C-D4AE11D49020}" destId="{EB236347-537A-4B76-95F4-D70C1F0CB477}" srcOrd="7" destOrd="0" presId="urn:microsoft.com/office/officeart/2005/8/layout/orgChart1"/>
    <dgm:cxn modelId="{25E5CCA6-2E92-4DC1-A52A-F7666F833F91}" type="presParOf" srcId="{EB236347-537A-4B76-95F4-D70C1F0CB477}" destId="{2EEDBBB1-60D8-4454-80AA-6E48D5A4242B}" srcOrd="0" destOrd="0" presId="urn:microsoft.com/office/officeart/2005/8/layout/orgChart1"/>
    <dgm:cxn modelId="{FE247CCE-25D7-42DB-A8B2-44C036452023}" type="presParOf" srcId="{2EEDBBB1-60D8-4454-80AA-6E48D5A4242B}" destId="{B1CE31C3-105E-4111-B088-44E91F71B043}" srcOrd="0" destOrd="0" presId="urn:microsoft.com/office/officeart/2005/8/layout/orgChart1"/>
    <dgm:cxn modelId="{617AD074-09F8-4B7D-8186-F62A1632DD45}" type="presParOf" srcId="{2EEDBBB1-60D8-4454-80AA-6E48D5A4242B}" destId="{9841FA33-01E4-4BDF-8BA5-01A004452F57}" srcOrd="1" destOrd="0" presId="urn:microsoft.com/office/officeart/2005/8/layout/orgChart1"/>
    <dgm:cxn modelId="{2A588C3C-887B-4C0D-8A5F-8D405B03608E}" type="presParOf" srcId="{EB236347-537A-4B76-95F4-D70C1F0CB477}" destId="{E9F1B897-03FE-431B-9BD4-57B72D67FFC0}" srcOrd="1" destOrd="0" presId="urn:microsoft.com/office/officeart/2005/8/layout/orgChart1"/>
    <dgm:cxn modelId="{644D5983-E047-4764-B36C-A5FC049BD595}" type="presParOf" srcId="{EB236347-537A-4B76-95F4-D70C1F0CB477}" destId="{A96EFDD6-F62C-4673-9AA8-1DE4423FAC60}" srcOrd="2" destOrd="0" presId="urn:microsoft.com/office/officeart/2005/8/layout/orgChart1"/>
    <dgm:cxn modelId="{55952DCE-E8AA-4169-A2CD-1594A9316362}" type="presParOf" srcId="{F9557062-08AC-43EA-A64C-D4AE11D49020}" destId="{0880151B-7CEF-4830-A665-7B64C2D70283}" srcOrd="8" destOrd="0" presId="urn:microsoft.com/office/officeart/2005/8/layout/orgChart1"/>
    <dgm:cxn modelId="{5CA4EBDD-7D79-488D-8027-B555D3B67345}" type="presParOf" srcId="{F9557062-08AC-43EA-A64C-D4AE11D49020}" destId="{98E40320-0EFB-49AB-853B-4D469C82C803}" srcOrd="9" destOrd="0" presId="urn:microsoft.com/office/officeart/2005/8/layout/orgChart1"/>
    <dgm:cxn modelId="{EF6EBE15-2983-4A47-A353-AA3047733E03}" type="presParOf" srcId="{98E40320-0EFB-49AB-853B-4D469C82C803}" destId="{422E2CFE-F75A-4F8D-8BDE-33EE4E84C8F5}" srcOrd="0" destOrd="0" presId="urn:microsoft.com/office/officeart/2005/8/layout/orgChart1"/>
    <dgm:cxn modelId="{3B0FD859-4922-4A39-9EA5-CD366A38DF0B}" type="presParOf" srcId="{422E2CFE-F75A-4F8D-8BDE-33EE4E84C8F5}" destId="{19529999-08B6-4F5D-A732-2854AD92872C}" srcOrd="0" destOrd="0" presId="urn:microsoft.com/office/officeart/2005/8/layout/orgChart1"/>
    <dgm:cxn modelId="{6CB5A1B9-A156-4B2B-BDDC-4A307A2C6661}" type="presParOf" srcId="{422E2CFE-F75A-4F8D-8BDE-33EE4E84C8F5}" destId="{F4FE0D8A-0831-45CD-9E6A-AB4055E7602D}" srcOrd="1" destOrd="0" presId="urn:microsoft.com/office/officeart/2005/8/layout/orgChart1"/>
    <dgm:cxn modelId="{E85E7979-3E80-47FD-A6FF-6A90B2E3A16B}" type="presParOf" srcId="{98E40320-0EFB-49AB-853B-4D469C82C803}" destId="{8E976822-C696-4063-91B9-A8C789F1769F}" srcOrd="1" destOrd="0" presId="urn:microsoft.com/office/officeart/2005/8/layout/orgChart1"/>
    <dgm:cxn modelId="{EE9A3CD4-A4A3-40BF-A3EC-06D8479D837D}" type="presParOf" srcId="{98E40320-0EFB-49AB-853B-4D469C82C803}" destId="{CCF339DC-8282-4764-B183-582FA0A8CF0E}" srcOrd="2" destOrd="0" presId="urn:microsoft.com/office/officeart/2005/8/layout/orgChart1"/>
    <dgm:cxn modelId="{AE379C6B-89FE-4D91-8600-8E09A7EED43A}" type="presParOf" srcId="{F9557062-08AC-43EA-A64C-D4AE11D49020}" destId="{617BF3AF-D6CC-4F9B-8D8C-1F478A565E28}" srcOrd="10" destOrd="0" presId="urn:microsoft.com/office/officeart/2005/8/layout/orgChart1"/>
    <dgm:cxn modelId="{9769B43C-D55F-4AE9-89D8-1E8249B749F0}" type="presParOf" srcId="{F9557062-08AC-43EA-A64C-D4AE11D49020}" destId="{259F8F27-E368-4B1A-80D0-276546F20E5F}" srcOrd="11" destOrd="0" presId="urn:microsoft.com/office/officeart/2005/8/layout/orgChart1"/>
    <dgm:cxn modelId="{35178FDA-A105-4228-B2B9-EF4FABD64018}" type="presParOf" srcId="{259F8F27-E368-4B1A-80D0-276546F20E5F}" destId="{C6B39E41-4534-4528-9877-D86698281A29}" srcOrd="0" destOrd="0" presId="urn:microsoft.com/office/officeart/2005/8/layout/orgChart1"/>
    <dgm:cxn modelId="{D881A8D3-5E69-4537-803B-3E92BF6E4B25}" type="presParOf" srcId="{C6B39E41-4534-4528-9877-D86698281A29}" destId="{8C3D4A0F-D0AF-4DB7-9E2A-ADE7F308C0DA}" srcOrd="0" destOrd="0" presId="urn:microsoft.com/office/officeart/2005/8/layout/orgChart1"/>
    <dgm:cxn modelId="{198B8525-5DB7-4F98-9F40-62B4E083A8B1}" type="presParOf" srcId="{C6B39E41-4534-4528-9877-D86698281A29}" destId="{0720C7F2-5385-4808-B772-346BA8216886}" srcOrd="1" destOrd="0" presId="urn:microsoft.com/office/officeart/2005/8/layout/orgChart1"/>
    <dgm:cxn modelId="{A781328F-A183-4F41-945D-DECED0182557}" type="presParOf" srcId="{259F8F27-E368-4B1A-80D0-276546F20E5F}" destId="{84414F80-57E4-47BF-8770-553B6AA560F6}" srcOrd="1" destOrd="0" presId="urn:microsoft.com/office/officeart/2005/8/layout/orgChart1"/>
    <dgm:cxn modelId="{DE051090-35B4-4C97-B75B-2AE1423160B9}" type="presParOf" srcId="{259F8F27-E368-4B1A-80D0-276546F20E5F}" destId="{4517BB08-1E96-4600-ADCC-C6E2E43677FF}" srcOrd="2" destOrd="0" presId="urn:microsoft.com/office/officeart/2005/8/layout/orgChart1"/>
    <dgm:cxn modelId="{3D00367F-E11A-433E-A123-111C36839F59}" type="presParOf" srcId="{F9557062-08AC-43EA-A64C-D4AE11D49020}" destId="{2B060163-6D23-4E2B-93F8-C347868B7049}" srcOrd="12" destOrd="0" presId="urn:microsoft.com/office/officeart/2005/8/layout/orgChart1"/>
    <dgm:cxn modelId="{8F2F932E-70B0-45E3-8D2F-03A07B636AB5}" type="presParOf" srcId="{F9557062-08AC-43EA-A64C-D4AE11D49020}" destId="{4179B6E2-0A7D-48AD-993D-99BF16D01322}" srcOrd="13" destOrd="0" presId="urn:microsoft.com/office/officeart/2005/8/layout/orgChart1"/>
    <dgm:cxn modelId="{E2C61446-FDD3-44B1-99E1-1D2410B73A5D}" type="presParOf" srcId="{4179B6E2-0A7D-48AD-993D-99BF16D01322}" destId="{316A64F7-2770-4A5C-AE12-6458FC0A1957}" srcOrd="0" destOrd="0" presId="urn:microsoft.com/office/officeart/2005/8/layout/orgChart1"/>
    <dgm:cxn modelId="{2422D048-3DDF-47FC-A5F9-E7D39776E1DB}" type="presParOf" srcId="{316A64F7-2770-4A5C-AE12-6458FC0A1957}" destId="{041E305E-44AD-4CB2-8A58-DB3B6333DB52}" srcOrd="0" destOrd="0" presId="urn:microsoft.com/office/officeart/2005/8/layout/orgChart1"/>
    <dgm:cxn modelId="{68309F2F-DCCD-42EF-98E4-3CD5E7826AEC}" type="presParOf" srcId="{316A64F7-2770-4A5C-AE12-6458FC0A1957}" destId="{DD0129F5-424C-4167-AC11-515E89812814}" srcOrd="1" destOrd="0" presId="urn:microsoft.com/office/officeart/2005/8/layout/orgChart1"/>
    <dgm:cxn modelId="{740B6B7A-898F-4FEC-92C4-8893A60B96B4}" type="presParOf" srcId="{4179B6E2-0A7D-48AD-993D-99BF16D01322}" destId="{388EFDAE-BCB0-425F-952E-E7850F406845}" srcOrd="1" destOrd="0" presId="urn:microsoft.com/office/officeart/2005/8/layout/orgChart1"/>
    <dgm:cxn modelId="{E8EF827F-8190-4265-BD65-AC6186DB4138}" type="presParOf" srcId="{4179B6E2-0A7D-48AD-993D-99BF16D01322}" destId="{FE11B43A-C7A5-4C4D-B06B-B27D4F24538D}" srcOrd="2" destOrd="0" presId="urn:microsoft.com/office/officeart/2005/8/layout/orgChart1"/>
    <dgm:cxn modelId="{70EED361-F8EA-44BC-BBD5-79C955B340D7}" type="presParOf" srcId="{479827B5-4DBF-409B-B6EC-EE3367997A60}" destId="{E59036EA-D09E-4782-ADDF-91E8BBFE4D8D}" srcOrd="2" destOrd="0" presId="urn:microsoft.com/office/officeart/2005/8/layout/orgChart1"/>
    <dgm:cxn modelId="{7A7883EE-138A-4E2D-AF2B-A0A250B1D9AF}" type="presParOf" srcId="{325B9724-DFC1-4300-9629-C81C1793C988}" destId="{49BA42EC-E455-416A-8DC5-035AA0928DA1}" srcOrd="2" destOrd="0" presId="urn:microsoft.com/office/officeart/2005/8/layout/orgChart1"/>
    <dgm:cxn modelId="{29D6231A-8495-4248-A5E6-CEBB3A955731}" type="presParOf" srcId="{325B9724-DFC1-4300-9629-C81C1793C988}" destId="{4B14B7A8-1806-48B0-8D96-6E46B4045365}" srcOrd="3" destOrd="0" presId="urn:microsoft.com/office/officeart/2005/8/layout/orgChart1"/>
    <dgm:cxn modelId="{4682036E-B4E9-47E4-9059-8BE85A075893}" type="presParOf" srcId="{4B14B7A8-1806-48B0-8D96-6E46B4045365}" destId="{7627AA39-A80D-4797-B407-FCEE670583D0}" srcOrd="0" destOrd="0" presId="urn:microsoft.com/office/officeart/2005/8/layout/orgChart1"/>
    <dgm:cxn modelId="{87430F75-EA72-4D25-8CD9-47C15BB74D43}" type="presParOf" srcId="{7627AA39-A80D-4797-B407-FCEE670583D0}" destId="{7A2E11E0-488A-4BDD-94E8-D00475016934}" srcOrd="0" destOrd="0" presId="urn:microsoft.com/office/officeart/2005/8/layout/orgChart1"/>
    <dgm:cxn modelId="{103AF051-A5C4-44E8-A11E-EEE3BDC2F242}" type="presParOf" srcId="{7627AA39-A80D-4797-B407-FCEE670583D0}" destId="{A7D91C38-2ABF-4309-A987-21E03AC8FA19}" srcOrd="1" destOrd="0" presId="urn:microsoft.com/office/officeart/2005/8/layout/orgChart1"/>
    <dgm:cxn modelId="{5F15B8CE-D0CB-4DBD-93AC-BA05243459EA}" type="presParOf" srcId="{4B14B7A8-1806-48B0-8D96-6E46B4045365}" destId="{99DB220F-6658-484C-BA68-E6E4FC3EE0AE}" srcOrd="1" destOrd="0" presId="urn:microsoft.com/office/officeart/2005/8/layout/orgChart1"/>
    <dgm:cxn modelId="{4D7B7A7C-6678-4DF0-9483-520FAFE9FDE7}" type="presParOf" srcId="{99DB220F-6658-484C-BA68-E6E4FC3EE0AE}" destId="{5146C002-E7B8-4FB7-AD9D-CB448DD559A7}" srcOrd="0" destOrd="0" presId="urn:microsoft.com/office/officeart/2005/8/layout/orgChart1"/>
    <dgm:cxn modelId="{1FC6D171-F32D-4720-97E3-E2A6613FDBC2}" type="presParOf" srcId="{99DB220F-6658-484C-BA68-E6E4FC3EE0AE}" destId="{7FE3643F-52E7-49EA-8548-C76DF84DA3B0}" srcOrd="1" destOrd="0" presId="urn:microsoft.com/office/officeart/2005/8/layout/orgChart1"/>
    <dgm:cxn modelId="{16A21AC6-647B-42A2-8782-73AE7A13CDCE}" type="presParOf" srcId="{7FE3643F-52E7-49EA-8548-C76DF84DA3B0}" destId="{C5A12A26-0466-43DF-8619-192D8258DB2A}" srcOrd="0" destOrd="0" presId="urn:microsoft.com/office/officeart/2005/8/layout/orgChart1"/>
    <dgm:cxn modelId="{ED6D98E9-A304-467C-AFCC-3C771CC2B737}" type="presParOf" srcId="{C5A12A26-0466-43DF-8619-192D8258DB2A}" destId="{BBE643E3-464F-45D4-9D03-30BDC9765EAD}" srcOrd="0" destOrd="0" presId="urn:microsoft.com/office/officeart/2005/8/layout/orgChart1"/>
    <dgm:cxn modelId="{0DA987F3-B6C8-4D63-A712-0A8862582482}" type="presParOf" srcId="{C5A12A26-0466-43DF-8619-192D8258DB2A}" destId="{CBDB275C-421F-477E-828A-30B29890F9A7}" srcOrd="1" destOrd="0" presId="urn:microsoft.com/office/officeart/2005/8/layout/orgChart1"/>
    <dgm:cxn modelId="{6701134E-857B-4179-AD63-25B3DE971D99}" type="presParOf" srcId="{7FE3643F-52E7-49EA-8548-C76DF84DA3B0}" destId="{D5E9DCCC-D575-4569-AFB5-7DC754B3DDAD}" srcOrd="1" destOrd="0" presId="urn:microsoft.com/office/officeart/2005/8/layout/orgChart1"/>
    <dgm:cxn modelId="{3F9DA557-2A6F-49F5-80AA-2A38E3ABCEA8}" type="presParOf" srcId="{7FE3643F-52E7-49EA-8548-C76DF84DA3B0}" destId="{FE02DB66-738F-4E21-BFDB-A84C36C14037}" srcOrd="2" destOrd="0" presId="urn:microsoft.com/office/officeart/2005/8/layout/orgChart1"/>
    <dgm:cxn modelId="{C3794D48-A66F-4B26-BEBA-DE488B1EDFFC}" type="presParOf" srcId="{99DB220F-6658-484C-BA68-E6E4FC3EE0AE}" destId="{010A430F-AFAF-47BD-A5E9-38DD817FE53B}" srcOrd="2" destOrd="0" presId="urn:microsoft.com/office/officeart/2005/8/layout/orgChart1"/>
    <dgm:cxn modelId="{5814D764-4A71-4EB0-BD82-1D7A57AEE493}" type="presParOf" srcId="{99DB220F-6658-484C-BA68-E6E4FC3EE0AE}" destId="{E0E0960A-BF42-408F-90F1-DA58418F034D}" srcOrd="3" destOrd="0" presId="urn:microsoft.com/office/officeart/2005/8/layout/orgChart1"/>
    <dgm:cxn modelId="{1FA613D4-6C72-44E6-A55E-B3460E90FE08}" type="presParOf" srcId="{E0E0960A-BF42-408F-90F1-DA58418F034D}" destId="{6432E2A9-6945-445F-AB54-1568FB3A4500}" srcOrd="0" destOrd="0" presId="urn:microsoft.com/office/officeart/2005/8/layout/orgChart1"/>
    <dgm:cxn modelId="{67A3244C-8176-4516-8B18-CBEF627C27F6}" type="presParOf" srcId="{6432E2A9-6945-445F-AB54-1568FB3A4500}" destId="{5BB927F6-95F9-4708-96DB-5AF104AD040C}" srcOrd="0" destOrd="0" presId="urn:microsoft.com/office/officeart/2005/8/layout/orgChart1"/>
    <dgm:cxn modelId="{6BCD6D68-1F80-492E-BB54-48A3D1540287}" type="presParOf" srcId="{6432E2A9-6945-445F-AB54-1568FB3A4500}" destId="{7DFE6E34-C9B2-491F-B091-EFC38180C12A}" srcOrd="1" destOrd="0" presId="urn:microsoft.com/office/officeart/2005/8/layout/orgChart1"/>
    <dgm:cxn modelId="{190E1DCC-A288-4C97-AE0F-47F56D4EAB57}" type="presParOf" srcId="{E0E0960A-BF42-408F-90F1-DA58418F034D}" destId="{B6EB231F-DEDF-4088-BBDD-D11901D87AFB}" srcOrd="1" destOrd="0" presId="urn:microsoft.com/office/officeart/2005/8/layout/orgChart1"/>
    <dgm:cxn modelId="{5B8579F5-E4B9-4C2C-8E69-792914D88E07}" type="presParOf" srcId="{E0E0960A-BF42-408F-90F1-DA58418F034D}" destId="{52E64093-F80F-4DE3-8D4A-91B3EDE05E87}" srcOrd="2" destOrd="0" presId="urn:microsoft.com/office/officeart/2005/8/layout/orgChart1"/>
    <dgm:cxn modelId="{D40CE791-49D3-4CA2-9174-6EB72DDA6105}" type="presParOf" srcId="{99DB220F-6658-484C-BA68-E6E4FC3EE0AE}" destId="{4C694CB0-135C-4B96-A268-08FB7BE166A9}" srcOrd="4" destOrd="0" presId="urn:microsoft.com/office/officeart/2005/8/layout/orgChart1"/>
    <dgm:cxn modelId="{44045068-CEAE-4E69-93D1-C6EECE03B110}" type="presParOf" srcId="{99DB220F-6658-484C-BA68-E6E4FC3EE0AE}" destId="{C6BEC456-2B5D-4ED1-893D-1E9E1DFF09F3}" srcOrd="5" destOrd="0" presId="urn:microsoft.com/office/officeart/2005/8/layout/orgChart1"/>
    <dgm:cxn modelId="{4E04FB69-02D5-4F28-AC0E-E19D1ACCF6FE}" type="presParOf" srcId="{C6BEC456-2B5D-4ED1-893D-1E9E1DFF09F3}" destId="{FC0DCF5B-8976-4CD7-A45B-C5FB2EAD82F1}" srcOrd="0" destOrd="0" presId="urn:microsoft.com/office/officeart/2005/8/layout/orgChart1"/>
    <dgm:cxn modelId="{5B94085D-EF01-4C64-B88B-50AFC33398FE}" type="presParOf" srcId="{FC0DCF5B-8976-4CD7-A45B-C5FB2EAD82F1}" destId="{0F096ADA-F732-4760-8BCE-1987EAEA4966}" srcOrd="0" destOrd="0" presId="urn:microsoft.com/office/officeart/2005/8/layout/orgChart1"/>
    <dgm:cxn modelId="{B392776D-638A-4FBF-947A-62C6D51EB992}" type="presParOf" srcId="{FC0DCF5B-8976-4CD7-A45B-C5FB2EAD82F1}" destId="{663DC766-DDBA-4957-A235-7F6A867D5C18}" srcOrd="1" destOrd="0" presId="urn:microsoft.com/office/officeart/2005/8/layout/orgChart1"/>
    <dgm:cxn modelId="{744BF5F6-F8E3-4674-907A-CFD91D42D755}" type="presParOf" srcId="{C6BEC456-2B5D-4ED1-893D-1E9E1DFF09F3}" destId="{1FCE6A11-AF3B-48CC-8008-A53AE48DD45F}" srcOrd="1" destOrd="0" presId="urn:microsoft.com/office/officeart/2005/8/layout/orgChart1"/>
    <dgm:cxn modelId="{E2629D75-FEA7-468E-9420-A4922B56904F}" type="presParOf" srcId="{C6BEC456-2B5D-4ED1-893D-1E9E1DFF09F3}" destId="{0625934E-93A3-4AFF-A8EB-954E971E7CCC}" srcOrd="2" destOrd="0" presId="urn:microsoft.com/office/officeart/2005/8/layout/orgChart1"/>
    <dgm:cxn modelId="{4873B93D-1502-4520-8B26-91F2EFD8FE7B}" type="presParOf" srcId="{99DB220F-6658-484C-BA68-E6E4FC3EE0AE}" destId="{037BD54E-D2D1-4843-8F70-A4E4A2CFF895}" srcOrd="6" destOrd="0" presId="urn:microsoft.com/office/officeart/2005/8/layout/orgChart1"/>
    <dgm:cxn modelId="{ACBBF6F0-5E3A-4969-B868-E8B5DDB87574}" type="presParOf" srcId="{99DB220F-6658-484C-BA68-E6E4FC3EE0AE}" destId="{394FB922-5379-4503-B9CE-92713C885E87}" srcOrd="7" destOrd="0" presId="urn:microsoft.com/office/officeart/2005/8/layout/orgChart1"/>
    <dgm:cxn modelId="{8C8726E4-0A2E-436C-BADA-A3897DA89DC2}" type="presParOf" srcId="{394FB922-5379-4503-B9CE-92713C885E87}" destId="{D8884183-BB17-4271-9BDF-C74E943D288B}" srcOrd="0" destOrd="0" presId="urn:microsoft.com/office/officeart/2005/8/layout/orgChart1"/>
    <dgm:cxn modelId="{0113647A-1C2A-48F2-817C-8F31F64F458E}" type="presParOf" srcId="{D8884183-BB17-4271-9BDF-C74E943D288B}" destId="{CAA8F101-2011-4365-9794-ABA7980A7191}" srcOrd="0" destOrd="0" presId="urn:microsoft.com/office/officeart/2005/8/layout/orgChart1"/>
    <dgm:cxn modelId="{8AC06DC2-D84C-429D-8675-557CD37423E2}" type="presParOf" srcId="{D8884183-BB17-4271-9BDF-C74E943D288B}" destId="{1DA2864D-920D-4D8D-B7CB-9C5A83B11236}" srcOrd="1" destOrd="0" presId="urn:microsoft.com/office/officeart/2005/8/layout/orgChart1"/>
    <dgm:cxn modelId="{D022A90F-D2BD-4E60-818F-56EB136322EB}" type="presParOf" srcId="{394FB922-5379-4503-B9CE-92713C885E87}" destId="{11BAE913-7462-4138-B959-381FC4F913D4}" srcOrd="1" destOrd="0" presId="urn:microsoft.com/office/officeart/2005/8/layout/orgChart1"/>
    <dgm:cxn modelId="{09E47B9D-DE76-4295-BFCD-40E9E5CD29D4}" type="presParOf" srcId="{394FB922-5379-4503-B9CE-92713C885E87}" destId="{EE084196-D554-4519-8A17-E53A24AC1875}" srcOrd="2" destOrd="0" presId="urn:microsoft.com/office/officeart/2005/8/layout/orgChart1"/>
    <dgm:cxn modelId="{B64646A5-36A1-49EB-90D4-4FC88D8C536B}" type="presParOf" srcId="{99DB220F-6658-484C-BA68-E6E4FC3EE0AE}" destId="{B6A3CA2F-BC54-4399-813E-50917B7B21C0}" srcOrd="8" destOrd="0" presId="urn:microsoft.com/office/officeart/2005/8/layout/orgChart1"/>
    <dgm:cxn modelId="{BB6D440E-5FC7-4AE7-AF2E-A78EFEC582C5}" type="presParOf" srcId="{99DB220F-6658-484C-BA68-E6E4FC3EE0AE}" destId="{DB476390-AEE5-4237-B25D-0D3994A3E36C}" srcOrd="9" destOrd="0" presId="urn:microsoft.com/office/officeart/2005/8/layout/orgChart1"/>
    <dgm:cxn modelId="{A3ADFF91-D3AF-44E4-A4CA-D3CB6522BE25}" type="presParOf" srcId="{DB476390-AEE5-4237-B25D-0D3994A3E36C}" destId="{C1408690-2F2F-43A7-A41F-256CAA92C2B8}" srcOrd="0" destOrd="0" presId="urn:microsoft.com/office/officeart/2005/8/layout/orgChart1"/>
    <dgm:cxn modelId="{64BBFE60-916C-422D-BE7C-744EC9D1346A}" type="presParOf" srcId="{C1408690-2F2F-43A7-A41F-256CAA92C2B8}" destId="{72ADCA7C-61A7-4B04-86AE-C0217A14CBA1}" srcOrd="0" destOrd="0" presId="urn:microsoft.com/office/officeart/2005/8/layout/orgChart1"/>
    <dgm:cxn modelId="{B2A30AF3-168E-4173-84E0-5CFE69E7A7B9}" type="presParOf" srcId="{C1408690-2F2F-43A7-A41F-256CAA92C2B8}" destId="{93E56A19-098E-4285-B140-ACE100474428}" srcOrd="1" destOrd="0" presId="urn:microsoft.com/office/officeart/2005/8/layout/orgChart1"/>
    <dgm:cxn modelId="{D58FF4C0-1975-4FC1-A150-DAC026805066}" type="presParOf" srcId="{DB476390-AEE5-4237-B25D-0D3994A3E36C}" destId="{397F944C-7A69-450E-9316-069D4B992BC3}" srcOrd="1" destOrd="0" presId="urn:microsoft.com/office/officeart/2005/8/layout/orgChart1"/>
    <dgm:cxn modelId="{26B72122-1CA7-41E0-8A55-D31DD969B48A}" type="presParOf" srcId="{DB476390-AEE5-4237-B25D-0D3994A3E36C}" destId="{50C2716F-3A79-4907-9721-FB537DE78CF8}" srcOrd="2" destOrd="0" presId="urn:microsoft.com/office/officeart/2005/8/layout/orgChart1"/>
    <dgm:cxn modelId="{FD03AA95-47F0-47B5-BCCB-930BCE7F4D4F}" type="presParOf" srcId="{99DB220F-6658-484C-BA68-E6E4FC3EE0AE}" destId="{96896AE2-2224-4EFE-81D2-579BC9D0F878}" srcOrd="10" destOrd="0" presId="urn:microsoft.com/office/officeart/2005/8/layout/orgChart1"/>
    <dgm:cxn modelId="{6CFFDAF4-7DF3-4054-AEF6-26FBEA4C4398}" type="presParOf" srcId="{99DB220F-6658-484C-BA68-E6E4FC3EE0AE}" destId="{DEFDFE21-16C3-4798-8B8B-BA99680821D1}" srcOrd="11" destOrd="0" presId="urn:microsoft.com/office/officeart/2005/8/layout/orgChart1"/>
    <dgm:cxn modelId="{AE8BCD4D-D12F-4EBD-B157-A4DEA011A4BC}" type="presParOf" srcId="{DEFDFE21-16C3-4798-8B8B-BA99680821D1}" destId="{C24BBFBC-5D10-4CCC-A269-E112A73C0658}" srcOrd="0" destOrd="0" presId="urn:microsoft.com/office/officeart/2005/8/layout/orgChart1"/>
    <dgm:cxn modelId="{2BF8B04E-C34D-4FD0-81CA-9D52BE959BB0}" type="presParOf" srcId="{C24BBFBC-5D10-4CCC-A269-E112A73C0658}" destId="{8D3B4B44-0298-41A5-9985-0A1D9E1DD5DC}" srcOrd="0" destOrd="0" presId="urn:microsoft.com/office/officeart/2005/8/layout/orgChart1"/>
    <dgm:cxn modelId="{709952CA-A707-4114-BE48-E7914A0C8D31}" type="presParOf" srcId="{C24BBFBC-5D10-4CCC-A269-E112A73C0658}" destId="{DBE31CEA-765C-4247-97FD-69CF4139C695}" srcOrd="1" destOrd="0" presId="urn:microsoft.com/office/officeart/2005/8/layout/orgChart1"/>
    <dgm:cxn modelId="{352704E5-DCCE-4D00-AD52-790F580CA451}" type="presParOf" srcId="{DEFDFE21-16C3-4798-8B8B-BA99680821D1}" destId="{625A90F2-C58F-467F-B796-5D4CE966B455}" srcOrd="1" destOrd="0" presId="urn:microsoft.com/office/officeart/2005/8/layout/orgChart1"/>
    <dgm:cxn modelId="{0E1C37DE-4219-471D-94D8-E46E21D9A292}" type="presParOf" srcId="{DEFDFE21-16C3-4798-8B8B-BA99680821D1}" destId="{50F3AFC8-1B1F-4F50-95CC-1D5FDFAF52D9}" srcOrd="2" destOrd="0" presId="urn:microsoft.com/office/officeart/2005/8/layout/orgChart1"/>
    <dgm:cxn modelId="{53EDFA61-6B80-4C11-B5E3-9F86E5A3875F}" type="presParOf" srcId="{99DB220F-6658-484C-BA68-E6E4FC3EE0AE}" destId="{7E7BE76A-F823-44E4-A8B6-1B0054C30D6A}" srcOrd="12" destOrd="0" presId="urn:microsoft.com/office/officeart/2005/8/layout/orgChart1"/>
    <dgm:cxn modelId="{69E86986-656E-41E1-81E3-F0CEE9FDDB36}" type="presParOf" srcId="{99DB220F-6658-484C-BA68-E6E4FC3EE0AE}" destId="{51267CC7-13B4-43BB-8189-8249DC42CB24}" srcOrd="13" destOrd="0" presId="urn:microsoft.com/office/officeart/2005/8/layout/orgChart1"/>
    <dgm:cxn modelId="{9877B176-C402-4A37-9BFD-5B03F5A489D9}" type="presParOf" srcId="{51267CC7-13B4-43BB-8189-8249DC42CB24}" destId="{9CA1CB29-C2A6-4A05-9AF6-C9D03C4D6CE4}" srcOrd="0" destOrd="0" presId="urn:microsoft.com/office/officeart/2005/8/layout/orgChart1"/>
    <dgm:cxn modelId="{D262D796-E181-478F-B086-DD69768A31B8}" type="presParOf" srcId="{9CA1CB29-C2A6-4A05-9AF6-C9D03C4D6CE4}" destId="{4082A717-AEE5-49AA-AA56-FFB5F1AA8E52}" srcOrd="0" destOrd="0" presId="urn:microsoft.com/office/officeart/2005/8/layout/orgChart1"/>
    <dgm:cxn modelId="{678DA6E7-B017-4AE8-A90C-31AF3CF065FF}" type="presParOf" srcId="{9CA1CB29-C2A6-4A05-9AF6-C9D03C4D6CE4}" destId="{3C131A17-0A00-4EA2-B786-7C99A923F9CB}" srcOrd="1" destOrd="0" presId="urn:microsoft.com/office/officeart/2005/8/layout/orgChart1"/>
    <dgm:cxn modelId="{3893A834-EC60-444F-9425-E300A31D4D4F}" type="presParOf" srcId="{51267CC7-13B4-43BB-8189-8249DC42CB24}" destId="{5D1EE7C1-0DD5-4EDC-924D-7F1BCFDCC0B0}" srcOrd="1" destOrd="0" presId="urn:microsoft.com/office/officeart/2005/8/layout/orgChart1"/>
    <dgm:cxn modelId="{BB9ADA6F-070D-45A4-AB94-487E407A35E2}" type="presParOf" srcId="{51267CC7-13B4-43BB-8189-8249DC42CB24}" destId="{42145EB5-E583-4093-875D-567F8EAEE381}" srcOrd="2" destOrd="0" presId="urn:microsoft.com/office/officeart/2005/8/layout/orgChart1"/>
    <dgm:cxn modelId="{5E43DB00-81E2-4A12-BF7F-BEE66C5A3B26}" type="presParOf" srcId="{99DB220F-6658-484C-BA68-E6E4FC3EE0AE}" destId="{0F15E923-CBCF-4721-B7FB-02B0B8D8F225}" srcOrd="14" destOrd="0" presId="urn:microsoft.com/office/officeart/2005/8/layout/orgChart1"/>
    <dgm:cxn modelId="{F6F0C77D-65DA-4243-90BB-BBEE83B7209D}" type="presParOf" srcId="{99DB220F-6658-484C-BA68-E6E4FC3EE0AE}" destId="{E53901F5-1A16-4DC2-8AF5-D6BBFA512915}" srcOrd="15" destOrd="0" presId="urn:microsoft.com/office/officeart/2005/8/layout/orgChart1"/>
    <dgm:cxn modelId="{96DF0394-DFC2-4D6E-9CF1-BA60FD7E6076}" type="presParOf" srcId="{E53901F5-1A16-4DC2-8AF5-D6BBFA512915}" destId="{2BA3AA7A-2BE3-4A99-8687-84393DDEE744}" srcOrd="0" destOrd="0" presId="urn:microsoft.com/office/officeart/2005/8/layout/orgChart1"/>
    <dgm:cxn modelId="{38CE97AB-7FCA-4FD2-9B72-B0ECB8587629}" type="presParOf" srcId="{2BA3AA7A-2BE3-4A99-8687-84393DDEE744}" destId="{0EF69189-09BF-409B-B273-796F17A3EEAB}" srcOrd="0" destOrd="0" presId="urn:microsoft.com/office/officeart/2005/8/layout/orgChart1"/>
    <dgm:cxn modelId="{DB154CF7-C62D-4917-944C-24CEFB6CA721}" type="presParOf" srcId="{2BA3AA7A-2BE3-4A99-8687-84393DDEE744}" destId="{B3ECD68A-F926-4579-9FF5-2F79761A45AD}" srcOrd="1" destOrd="0" presId="urn:microsoft.com/office/officeart/2005/8/layout/orgChart1"/>
    <dgm:cxn modelId="{887B0E4B-4F5D-44FB-BF39-B28AB1AD61C8}" type="presParOf" srcId="{E53901F5-1A16-4DC2-8AF5-D6BBFA512915}" destId="{26489E53-FD70-4147-8B11-7FAC35F42AB1}" srcOrd="1" destOrd="0" presId="urn:microsoft.com/office/officeart/2005/8/layout/orgChart1"/>
    <dgm:cxn modelId="{9E68E66D-773D-4DF6-82D4-540FFAD1C70D}" type="presParOf" srcId="{E53901F5-1A16-4DC2-8AF5-D6BBFA512915}" destId="{285F9DA7-756F-43B0-8856-4B89B52AEEE5}" srcOrd="2" destOrd="0" presId="urn:microsoft.com/office/officeart/2005/8/layout/orgChart1"/>
    <dgm:cxn modelId="{30BFA231-151E-4E96-B897-D205BC2299AF}" type="presParOf" srcId="{4B14B7A8-1806-48B0-8D96-6E46B4045365}" destId="{BF6BAA64-F95A-4F5E-BBA4-3AE6966C1468}" srcOrd="2" destOrd="0" presId="urn:microsoft.com/office/officeart/2005/8/layout/orgChart1"/>
    <dgm:cxn modelId="{02DACF70-2574-4035-9807-4480D8FB4D7F}" type="presParOf" srcId="{325B9724-DFC1-4300-9629-C81C1793C988}" destId="{72A67699-1366-4E19-807A-5FF9CAD858EF}" srcOrd="4" destOrd="0" presId="urn:microsoft.com/office/officeart/2005/8/layout/orgChart1"/>
    <dgm:cxn modelId="{CB89B845-BCCF-4FF6-B693-618BC72D1E21}" type="presParOf" srcId="{325B9724-DFC1-4300-9629-C81C1793C988}" destId="{E24CFC8D-3B1D-4306-BE05-766CFC4287C3}" srcOrd="5" destOrd="0" presId="urn:microsoft.com/office/officeart/2005/8/layout/orgChart1"/>
    <dgm:cxn modelId="{355474E3-6627-4195-B190-D11655C19B29}" type="presParOf" srcId="{E24CFC8D-3B1D-4306-BE05-766CFC4287C3}" destId="{CC9CBD42-D4EC-4871-9147-99E21D57944F}" srcOrd="0" destOrd="0" presId="urn:microsoft.com/office/officeart/2005/8/layout/orgChart1"/>
    <dgm:cxn modelId="{2D58AD6A-6B81-49C4-A092-96793ACE1BBD}" type="presParOf" srcId="{CC9CBD42-D4EC-4871-9147-99E21D57944F}" destId="{0D925E16-2EE9-4DD6-AB5A-4B42B42FDDF8}" srcOrd="0" destOrd="0" presId="urn:microsoft.com/office/officeart/2005/8/layout/orgChart1"/>
    <dgm:cxn modelId="{C3B427DF-A855-44B8-B084-5305BF8509C6}" type="presParOf" srcId="{CC9CBD42-D4EC-4871-9147-99E21D57944F}" destId="{13FF1A44-2F57-4156-A155-69EAC7BC6372}" srcOrd="1" destOrd="0" presId="urn:microsoft.com/office/officeart/2005/8/layout/orgChart1"/>
    <dgm:cxn modelId="{8316B10B-4B8C-47BD-9ACC-E1F78E3635EA}" type="presParOf" srcId="{E24CFC8D-3B1D-4306-BE05-766CFC4287C3}" destId="{D0A510F1-205A-4AB5-A56A-10B410988001}" srcOrd="1" destOrd="0" presId="urn:microsoft.com/office/officeart/2005/8/layout/orgChart1"/>
    <dgm:cxn modelId="{7CBDD84B-7505-4979-B81B-ED6E424907D3}" type="presParOf" srcId="{D0A510F1-205A-4AB5-A56A-10B410988001}" destId="{FB16C350-DE79-4F18-8F79-04799CBC033A}" srcOrd="0" destOrd="0" presId="urn:microsoft.com/office/officeart/2005/8/layout/orgChart1"/>
    <dgm:cxn modelId="{47C64CD7-08A7-486A-8DA7-A259D1E6A63E}" type="presParOf" srcId="{D0A510F1-205A-4AB5-A56A-10B410988001}" destId="{604C9069-0BC8-417B-B4D1-AFE75020A630}" srcOrd="1" destOrd="0" presId="urn:microsoft.com/office/officeart/2005/8/layout/orgChart1"/>
    <dgm:cxn modelId="{C3FF31E4-8144-4E16-9867-612FFEAAA06E}" type="presParOf" srcId="{604C9069-0BC8-417B-B4D1-AFE75020A630}" destId="{D2880F3C-7494-4588-8862-AD1AF53A058D}" srcOrd="0" destOrd="0" presId="urn:microsoft.com/office/officeart/2005/8/layout/orgChart1"/>
    <dgm:cxn modelId="{45A8D2D7-8D9F-49B9-862C-F997B3A32F18}" type="presParOf" srcId="{D2880F3C-7494-4588-8862-AD1AF53A058D}" destId="{6DDFFC2D-406A-4756-B41E-6F52843DF80D}" srcOrd="0" destOrd="0" presId="urn:microsoft.com/office/officeart/2005/8/layout/orgChart1"/>
    <dgm:cxn modelId="{40F00CFB-0B35-407C-A5F0-1FD7C0DAAB89}" type="presParOf" srcId="{D2880F3C-7494-4588-8862-AD1AF53A058D}" destId="{16E8B570-5556-4EFF-8391-A5FC2CCC8F5F}" srcOrd="1" destOrd="0" presId="urn:microsoft.com/office/officeart/2005/8/layout/orgChart1"/>
    <dgm:cxn modelId="{52A37B68-D69C-4E67-8FEF-E6F1458E2237}" type="presParOf" srcId="{604C9069-0BC8-417B-B4D1-AFE75020A630}" destId="{E30E19FE-D73C-4938-88FE-BAA69D1F56D4}" srcOrd="1" destOrd="0" presId="urn:microsoft.com/office/officeart/2005/8/layout/orgChart1"/>
    <dgm:cxn modelId="{E062F3A2-D917-4937-ACB7-F7637CFAB548}" type="presParOf" srcId="{604C9069-0BC8-417B-B4D1-AFE75020A630}" destId="{FA83B96C-931D-493B-818D-8DE752AFCF0D}" srcOrd="2" destOrd="0" presId="urn:microsoft.com/office/officeart/2005/8/layout/orgChart1"/>
    <dgm:cxn modelId="{2552435C-F170-4305-A7D2-A84CE59FE2E9}" type="presParOf" srcId="{D0A510F1-205A-4AB5-A56A-10B410988001}" destId="{749F6ABF-760F-476F-B881-B913A43F1368}" srcOrd="2" destOrd="0" presId="urn:microsoft.com/office/officeart/2005/8/layout/orgChart1"/>
    <dgm:cxn modelId="{7F6D1396-C7F8-4CB5-AB12-D0A3DDB53591}" type="presParOf" srcId="{D0A510F1-205A-4AB5-A56A-10B410988001}" destId="{DDC7004B-8B8A-4E08-8CA1-31E0C42B8B25}" srcOrd="3" destOrd="0" presId="urn:microsoft.com/office/officeart/2005/8/layout/orgChart1"/>
    <dgm:cxn modelId="{0CB5ADA6-7A0C-402F-83CD-48A0FBB859B1}" type="presParOf" srcId="{DDC7004B-8B8A-4E08-8CA1-31E0C42B8B25}" destId="{B3821A8A-9217-48BB-8348-D4DD86343313}" srcOrd="0" destOrd="0" presId="urn:microsoft.com/office/officeart/2005/8/layout/orgChart1"/>
    <dgm:cxn modelId="{0FF64F82-AB98-4E8D-BD7C-5FB5FFBBF72E}" type="presParOf" srcId="{B3821A8A-9217-48BB-8348-D4DD86343313}" destId="{6562EBBA-E00E-43BB-BDE2-C168745F2A6E}" srcOrd="0" destOrd="0" presId="urn:microsoft.com/office/officeart/2005/8/layout/orgChart1"/>
    <dgm:cxn modelId="{8528AA85-01AF-419B-94CC-478F72EE2363}" type="presParOf" srcId="{B3821A8A-9217-48BB-8348-D4DD86343313}" destId="{5DE5A4CB-E4A0-435E-9505-27F96FFC5DCD}" srcOrd="1" destOrd="0" presId="urn:microsoft.com/office/officeart/2005/8/layout/orgChart1"/>
    <dgm:cxn modelId="{652F1E0F-84EC-4D2B-852E-FFE22410FCDD}" type="presParOf" srcId="{DDC7004B-8B8A-4E08-8CA1-31E0C42B8B25}" destId="{03767D2B-A52C-4BF2-A63D-F04304ABA5EA}" srcOrd="1" destOrd="0" presId="urn:microsoft.com/office/officeart/2005/8/layout/orgChart1"/>
    <dgm:cxn modelId="{33D2783A-4F96-4D98-B9E6-4964C211190B}" type="presParOf" srcId="{DDC7004B-8B8A-4E08-8CA1-31E0C42B8B25}" destId="{3B9E6F50-9AD6-4672-B51F-5D33D88C7CA0}" srcOrd="2" destOrd="0" presId="urn:microsoft.com/office/officeart/2005/8/layout/orgChart1"/>
    <dgm:cxn modelId="{3486C4E3-A468-41E2-816E-502F419AEFD4}" type="presParOf" srcId="{D0A510F1-205A-4AB5-A56A-10B410988001}" destId="{2186E324-9855-415B-8CA7-3C8DF9E6F911}" srcOrd="4" destOrd="0" presId="urn:microsoft.com/office/officeart/2005/8/layout/orgChart1"/>
    <dgm:cxn modelId="{66A6BC5D-629B-43FA-A099-50E212567CA2}" type="presParOf" srcId="{D0A510F1-205A-4AB5-A56A-10B410988001}" destId="{B2A8EC7A-1AC0-42C9-8DCC-EB723A4DAAA0}" srcOrd="5" destOrd="0" presId="urn:microsoft.com/office/officeart/2005/8/layout/orgChart1"/>
    <dgm:cxn modelId="{2C765F2C-5EAC-46D8-8B57-FB5ADCEA3F6B}" type="presParOf" srcId="{B2A8EC7A-1AC0-42C9-8DCC-EB723A4DAAA0}" destId="{9BBE778D-E54C-4547-B233-6A2EF63F5F08}" srcOrd="0" destOrd="0" presId="urn:microsoft.com/office/officeart/2005/8/layout/orgChart1"/>
    <dgm:cxn modelId="{58E7C679-BCA0-4E91-A6DA-5CBEC9FB2011}" type="presParOf" srcId="{9BBE778D-E54C-4547-B233-6A2EF63F5F08}" destId="{4902F1A3-1D72-4BA6-B813-1DEBDC7A9757}" srcOrd="0" destOrd="0" presId="urn:microsoft.com/office/officeart/2005/8/layout/orgChart1"/>
    <dgm:cxn modelId="{1E4D82AD-ACDC-40C2-B30D-EF4382A884F3}" type="presParOf" srcId="{9BBE778D-E54C-4547-B233-6A2EF63F5F08}" destId="{B5EC6869-397E-44C5-BB68-886B5723B3F1}" srcOrd="1" destOrd="0" presId="urn:microsoft.com/office/officeart/2005/8/layout/orgChart1"/>
    <dgm:cxn modelId="{66E35382-7A63-497C-8957-28B83BF5E7C1}" type="presParOf" srcId="{B2A8EC7A-1AC0-42C9-8DCC-EB723A4DAAA0}" destId="{D77CDB96-4968-445A-A141-9538B18D9075}" srcOrd="1" destOrd="0" presId="urn:microsoft.com/office/officeart/2005/8/layout/orgChart1"/>
    <dgm:cxn modelId="{BFA48511-86C8-478C-8BC2-D32557C0FECB}" type="presParOf" srcId="{B2A8EC7A-1AC0-42C9-8DCC-EB723A4DAAA0}" destId="{3DA3FF7D-4758-4556-B416-CFD0509D6EF8}" srcOrd="2" destOrd="0" presId="urn:microsoft.com/office/officeart/2005/8/layout/orgChart1"/>
    <dgm:cxn modelId="{81D4BC67-DFBB-493C-B5BE-904FBAA6F183}" type="presParOf" srcId="{D0A510F1-205A-4AB5-A56A-10B410988001}" destId="{FCC4DB64-A437-44A6-B9A3-FB13A9C190BC}" srcOrd="6" destOrd="0" presId="urn:microsoft.com/office/officeart/2005/8/layout/orgChart1"/>
    <dgm:cxn modelId="{27FB1ED6-60A8-4A62-8E10-82D9BCB25D39}" type="presParOf" srcId="{D0A510F1-205A-4AB5-A56A-10B410988001}" destId="{4A1E3EDD-849E-47D1-8493-EE0637442306}" srcOrd="7" destOrd="0" presId="urn:microsoft.com/office/officeart/2005/8/layout/orgChart1"/>
    <dgm:cxn modelId="{4CFDC166-708E-49A0-AE23-6220D6F18AB3}" type="presParOf" srcId="{4A1E3EDD-849E-47D1-8493-EE0637442306}" destId="{A0A17A2D-E4AA-4BE3-A6AA-024AD0363B0D}" srcOrd="0" destOrd="0" presId="urn:microsoft.com/office/officeart/2005/8/layout/orgChart1"/>
    <dgm:cxn modelId="{FDE41778-7047-489B-A6EF-1A597A38BF74}" type="presParOf" srcId="{A0A17A2D-E4AA-4BE3-A6AA-024AD0363B0D}" destId="{026DD21A-E770-44CD-9564-AE2919696CE7}" srcOrd="0" destOrd="0" presId="urn:microsoft.com/office/officeart/2005/8/layout/orgChart1"/>
    <dgm:cxn modelId="{56BD5FCC-8058-4E17-9CBF-B7F77684672E}" type="presParOf" srcId="{A0A17A2D-E4AA-4BE3-A6AA-024AD0363B0D}" destId="{8D876C94-25C5-4B3D-AF3B-D688DD40AEB0}" srcOrd="1" destOrd="0" presId="urn:microsoft.com/office/officeart/2005/8/layout/orgChart1"/>
    <dgm:cxn modelId="{8FE4E99E-94B1-4E2A-A6DC-1B5FAC14B5FC}" type="presParOf" srcId="{4A1E3EDD-849E-47D1-8493-EE0637442306}" destId="{56EACD6E-00B1-4B0A-848D-E6F8F1D6AC1A}" srcOrd="1" destOrd="0" presId="urn:microsoft.com/office/officeart/2005/8/layout/orgChart1"/>
    <dgm:cxn modelId="{26897E92-757C-495A-93D4-DEAB188440E5}" type="presParOf" srcId="{4A1E3EDD-849E-47D1-8493-EE0637442306}" destId="{4699062F-8E53-459A-9729-A4A01E66F002}" srcOrd="2" destOrd="0" presId="urn:microsoft.com/office/officeart/2005/8/layout/orgChart1"/>
    <dgm:cxn modelId="{FB458130-D0F8-4C48-81D0-1678B575658A}" type="presParOf" srcId="{D0A510F1-205A-4AB5-A56A-10B410988001}" destId="{1FDF455B-FC18-4101-B99E-6015DD933636}" srcOrd="8" destOrd="0" presId="urn:microsoft.com/office/officeart/2005/8/layout/orgChart1"/>
    <dgm:cxn modelId="{E710DEA4-786A-44C5-A5A9-906CF69792D7}" type="presParOf" srcId="{D0A510F1-205A-4AB5-A56A-10B410988001}" destId="{2B49924A-459C-46DD-966F-94E5DFEED131}" srcOrd="9" destOrd="0" presId="urn:microsoft.com/office/officeart/2005/8/layout/orgChart1"/>
    <dgm:cxn modelId="{F0441755-7375-4CB5-A6F8-0C712FAE1EA2}" type="presParOf" srcId="{2B49924A-459C-46DD-966F-94E5DFEED131}" destId="{2E4F8A73-3CC0-4F11-8333-9F15AA66048E}" srcOrd="0" destOrd="0" presId="urn:microsoft.com/office/officeart/2005/8/layout/orgChart1"/>
    <dgm:cxn modelId="{B1046409-9AF8-488E-94EC-A8DCDB81A64D}" type="presParOf" srcId="{2E4F8A73-3CC0-4F11-8333-9F15AA66048E}" destId="{94206099-08E5-4401-94C2-5726A363AA46}" srcOrd="0" destOrd="0" presId="urn:microsoft.com/office/officeart/2005/8/layout/orgChart1"/>
    <dgm:cxn modelId="{408C5BE2-60A4-4128-B8D7-526A05AAF904}" type="presParOf" srcId="{2E4F8A73-3CC0-4F11-8333-9F15AA66048E}" destId="{23B1AA7D-2DA3-4141-A075-F3186D72B0CD}" srcOrd="1" destOrd="0" presId="urn:microsoft.com/office/officeart/2005/8/layout/orgChart1"/>
    <dgm:cxn modelId="{A0DB28E7-A8CA-44A5-AC6C-C37A7FF34440}" type="presParOf" srcId="{2B49924A-459C-46DD-966F-94E5DFEED131}" destId="{0590306E-DD7E-4FE8-9A8C-CBC55BFA8682}" srcOrd="1" destOrd="0" presId="urn:microsoft.com/office/officeart/2005/8/layout/orgChart1"/>
    <dgm:cxn modelId="{525A09D9-4FD5-4030-949A-3711B04412A7}" type="presParOf" srcId="{2B49924A-459C-46DD-966F-94E5DFEED131}" destId="{DEAEC189-A56B-4E97-A9BA-FFCB4CC53DAE}" srcOrd="2" destOrd="0" presId="urn:microsoft.com/office/officeart/2005/8/layout/orgChart1"/>
    <dgm:cxn modelId="{6915CAE0-384D-42CC-95CD-BB17CC1B03F7}" type="presParOf" srcId="{D0A510F1-205A-4AB5-A56A-10B410988001}" destId="{67D3B3F1-9D8B-48E3-8505-3D61E342916F}" srcOrd="10" destOrd="0" presId="urn:microsoft.com/office/officeart/2005/8/layout/orgChart1"/>
    <dgm:cxn modelId="{C4C60339-1DBC-4990-808D-AB8C13D4CECF}" type="presParOf" srcId="{D0A510F1-205A-4AB5-A56A-10B410988001}" destId="{47E6CE4C-DCD0-42A4-8170-32AAAA3F40A0}" srcOrd="11" destOrd="0" presId="urn:microsoft.com/office/officeart/2005/8/layout/orgChart1"/>
    <dgm:cxn modelId="{252EC864-3E1B-42AF-B2D2-B0629621D43C}" type="presParOf" srcId="{47E6CE4C-DCD0-42A4-8170-32AAAA3F40A0}" destId="{201A8017-D7E5-4513-96A1-CC5A37E11F61}" srcOrd="0" destOrd="0" presId="urn:microsoft.com/office/officeart/2005/8/layout/orgChart1"/>
    <dgm:cxn modelId="{F4497559-2D30-4CCE-9C2A-34895B3AB3DC}" type="presParOf" srcId="{201A8017-D7E5-4513-96A1-CC5A37E11F61}" destId="{7534136C-EC9E-4544-A064-6004772292D4}" srcOrd="0" destOrd="0" presId="urn:microsoft.com/office/officeart/2005/8/layout/orgChart1"/>
    <dgm:cxn modelId="{B49BDD78-DEA0-463B-8B93-37D07614D8D0}" type="presParOf" srcId="{201A8017-D7E5-4513-96A1-CC5A37E11F61}" destId="{898CE4BE-FDC2-497E-A7F3-5286D4DC7C98}" srcOrd="1" destOrd="0" presId="urn:microsoft.com/office/officeart/2005/8/layout/orgChart1"/>
    <dgm:cxn modelId="{7EDA0B24-B07A-46C0-B059-243C37893243}" type="presParOf" srcId="{47E6CE4C-DCD0-42A4-8170-32AAAA3F40A0}" destId="{6B88F263-7D8D-48CC-A137-8B310C4F1164}" srcOrd="1" destOrd="0" presId="urn:microsoft.com/office/officeart/2005/8/layout/orgChart1"/>
    <dgm:cxn modelId="{B3E838E3-92C4-4A69-A84E-F2F27B92A5C0}" type="presParOf" srcId="{47E6CE4C-DCD0-42A4-8170-32AAAA3F40A0}" destId="{DA000ED1-B52F-4B92-B388-11E751F2D8D2}" srcOrd="2" destOrd="0" presId="urn:microsoft.com/office/officeart/2005/8/layout/orgChart1"/>
    <dgm:cxn modelId="{FE1487DC-6D88-4525-A3E4-EB285B400467}" type="presParOf" srcId="{E24CFC8D-3B1D-4306-BE05-766CFC4287C3}" destId="{20C9CC5E-CB6F-478E-8F73-3D34173AB531}" srcOrd="2" destOrd="0" presId="urn:microsoft.com/office/officeart/2005/8/layout/orgChart1"/>
    <dgm:cxn modelId="{975DC8D7-457D-4905-BBC4-DDAAFE4B16A0}" type="presParOf" srcId="{325B9724-DFC1-4300-9629-C81C1793C988}" destId="{7AD7E00D-CCC9-4A97-BE52-0A9E03A85D44}" srcOrd="6" destOrd="0" presId="urn:microsoft.com/office/officeart/2005/8/layout/orgChart1"/>
    <dgm:cxn modelId="{9474E122-9CD3-4B99-A97F-F4D84C41EEEC}" type="presParOf" srcId="{325B9724-DFC1-4300-9629-C81C1793C988}" destId="{D9A6D281-ED33-428B-B28D-74254F137E76}" srcOrd="7" destOrd="0" presId="urn:microsoft.com/office/officeart/2005/8/layout/orgChart1"/>
    <dgm:cxn modelId="{3CD8F628-F494-4932-A7D8-6D72A29A77A8}" type="presParOf" srcId="{D9A6D281-ED33-428B-B28D-74254F137E76}" destId="{976C5CAB-E15E-44BB-8C40-55AA92A2DB4A}" srcOrd="0" destOrd="0" presId="urn:microsoft.com/office/officeart/2005/8/layout/orgChart1"/>
    <dgm:cxn modelId="{4714BD3D-4DF8-4E0D-955D-B49AA1346BF6}" type="presParOf" srcId="{976C5CAB-E15E-44BB-8C40-55AA92A2DB4A}" destId="{A1633F5B-AA0D-42EC-B7FB-5F0FF841A676}" srcOrd="0" destOrd="0" presId="urn:microsoft.com/office/officeart/2005/8/layout/orgChart1"/>
    <dgm:cxn modelId="{929610FE-2DF0-41EF-84ED-D38F00FC7C81}" type="presParOf" srcId="{976C5CAB-E15E-44BB-8C40-55AA92A2DB4A}" destId="{9F191CEA-B3C4-4D7B-99E5-360E91861436}" srcOrd="1" destOrd="0" presId="urn:microsoft.com/office/officeart/2005/8/layout/orgChart1"/>
    <dgm:cxn modelId="{D174176E-AC3C-47AC-99CA-DD495CEF20EC}" type="presParOf" srcId="{D9A6D281-ED33-428B-B28D-74254F137E76}" destId="{F504BC1E-472E-43A4-818F-47CEAF5E0329}" srcOrd="1" destOrd="0" presId="urn:microsoft.com/office/officeart/2005/8/layout/orgChart1"/>
    <dgm:cxn modelId="{D2A56187-F0EA-47C9-8FB4-7F5EF8B40018}" type="presParOf" srcId="{F504BC1E-472E-43A4-818F-47CEAF5E0329}" destId="{D6AECD0F-D7B1-47A0-AEC6-320B230785FD}" srcOrd="0" destOrd="0" presId="urn:microsoft.com/office/officeart/2005/8/layout/orgChart1"/>
    <dgm:cxn modelId="{4A03EEFD-4244-439F-B41A-1527071D42A5}" type="presParOf" srcId="{F504BC1E-472E-43A4-818F-47CEAF5E0329}" destId="{A912F6E5-3798-4DD6-9F67-AF9D02B63683}" srcOrd="1" destOrd="0" presId="urn:microsoft.com/office/officeart/2005/8/layout/orgChart1"/>
    <dgm:cxn modelId="{4E19AB50-DD62-4D1A-BFEC-377A231E32BA}" type="presParOf" srcId="{A912F6E5-3798-4DD6-9F67-AF9D02B63683}" destId="{F8134E9C-0535-4C60-B96F-6A859CE908F7}" srcOrd="0" destOrd="0" presId="urn:microsoft.com/office/officeart/2005/8/layout/orgChart1"/>
    <dgm:cxn modelId="{1FE834CE-2907-4AA5-AF4C-0C0F62D1D608}" type="presParOf" srcId="{F8134E9C-0535-4C60-B96F-6A859CE908F7}" destId="{5AB56551-658D-4110-90C9-50DDB5B23B46}" srcOrd="0" destOrd="0" presId="urn:microsoft.com/office/officeart/2005/8/layout/orgChart1"/>
    <dgm:cxn modelId="{7E3BE8F2-DED8-4F75-B583-803CB6D57BA0}" type="presParOf" srcId="{F8134E9C-0535-4C60-B96F-6A859CE908F7}" destId="{B7A2F514-9551-428B-9C7E-5C5244445DA6}" srcOrd="1" destOrd="0" presId="urn:microsoft.com/office/officeart/2005/8/layout/orgChart1"/>
    <dgm:cxn modelId="{90735499-555E-4726-8D99-F312A8390471}" type="presParOf" srcId="{A912F6E5-3798-4DD6-9F67-AF9D02B63683}" destId="{F2EBAE82-3368-4DF6-BF51-7AF4E9C79AB6}" srcOrd="1" destOrd="0" presId="urn:microsoft.com/office/officeart/2005/8/layout/orgChart1"/>
    <dgm:cxn modelId="{1114B342-AE16-4876-837E-EF6870B31306}" type="presParOf" srcId="{A912F6E5-3798-4DD6-9F67-AF9D02B63683}" destId="{5858BEAC-2674-48FA-94BB-9C8FA03232C7}" srcOrd="2" destOrd="0" presId="urn:microsoft.com/office/officeart/2005/8/layout/orgChart1"/>
    <dgm:cxn modelId="{F17B0894-DAA7-4734-AA72-51F0401AECAE}" type="presParOf" srcId="{D9A6D281-ED33-428B-B28D-74254F137E76}" destId="{DFD56DBB-3F70-4BE4-81E4-E82962B9C6D6}" srcOrd="2" destOrd="0" presId="urn:microsoft.com/office/officeart/2005/8/layout/orgChart1"/>
    <dgm:cxn modelId="{5845A273-61C6-4632-AAA4-4C837456DA98}" type="presParOf" srcId="{325B9724-DFC1-4300-9629-C81C1793C988}" destId="{0BCF2C6E-8FE9-4997-AE13-9656016F6373}" srcOrd="8" destOrd="0" presId="urn:microsoft.com/office/officeart/2005/8/layout/orgChart1"/>
    <dgm:cxn modelId="{EBCB6226-A150-4D16-A2B3-8972EE4B861F}" type="presParOf" srcId="{325B9724-DFC1-4300-9629-C81C1793C988}" destId="{FCEFEB67-FA14-44D3-BECC-4626F1D8A18E}" srcOrd="9" destOrd="0" presId="urn:microsoft.com/office/officeart/2005/8/layout/orgChart1"/>
    <dgm:cxn modelId="{9724BF55-6AC0-42F6-AFBC-43955F889266}" type="presParOf" srcId="{FCEFEB67-FA14-44D3-BECC-4626F1D8A18E}" destId="{14BCBD1C-E41F-4A59-87E9-97AE45A3ACAC}" srcOrd="0" destOrd="0" presId="urn:microsoft.com/office/officeart/2005/8/layout/orgChart1"/>
    <dgm:cxn modelId="{8C1648F2-8BD9-46CA-93AC-A595513F0B8E}" type="presParOf" srcId="{14BCBD1C-E41F-4A59-87E9-97AE45A3ACAC}" destId="{60A39E2F-A2FC-41AE-95ED-C8AAB7DCF413}" srcOrd="0" destOrd="0" presId="urn:microsoft.com/office/officeart/2005/8/layout/orgChart1"/>
    <dgm:cxn modelId="{F6C31E82-5FF3-48C8-8BD9-8763EFD0E5A8}" type="presParOf" srcId="{14BCBD1C-E41F-4A59-87E9-97AE45A3ACAC}" destId="{FDC09ADD-DDBD-4782-807F-CF743C90B334}" srcOrd="1" destOrd="0" presId="urn:microsoft.com/office/officeart/2005/8/layout/orgChart1"/>
    <dgm:cxn modelId="{4013DE89-B390-412D-87D2-C8F59997C916}" type="presParOf" srcId="{FCEFEB67-FA14-44D3-BECC-4626F1D8A18E}" destId="{DAE35EB0-5226-4E68-9516-74E79B7C5CF4}" srcOrd="1" destOrd="0" presId="urn:microsoft.com/office/officeart/2005/8/layout/orgChart1"/>
    <dgm:cxn modelId="{965196A3-9727-4984-A69B-8304AAE7DCBD}" type="presParOf" srcId="{DAE35EB0-5226-4E68-9516-74E79B7C5CF4}" destId="{672E8AA3-DA39-432F-AF96-013CFBE07F72}" srcOrd="0" destOrd="0" presId="urn:microsoft.com/office/officeart/2005/8/layout/orgChart1"/>
    <dgm:cxn modelId="{B40D5448-2598-4F80-AA41-E1A997B50BD6}" type="presParOf" srcId="{DAE35EB0-5226-4E68-9516-74E79B7C5CF4}" destId="{64E11D74-C3FC-45A9-B2E2-F4EA68E26093}" srcOrd="1" destOrd="0" presId="urn:microsoft.com/office/officeart/2005/8/layout/orgChart1"/>
    <dgm:cxn modelId="{D433DE50-672E-4DAB-9CB6-AF34D24D9551}" type="presParOf" srcId="{64E11D74-C3FC-45A9-B2E2-F4EA68E26093}" destId="{116B95D6-A082-413A-9C20-496276E13BD8}" srcOrd="0" destOrd="0" presId="urn:microsoft.com/office/officeart/2005/8/layout/orgChart1"/>
    <dgm:cxn modelId="{0DF84D77-CF2B-4CA3-BBE0-FB18C4A5A09B}" type="presParOf" srcId="{116B95D6-A082-413A-9C20-496276E13BD8}" destId="{6FB79D68-2027-4FCE-BC51-9B5A7BAE6EC2}" srcOrd="0" destOrd="0" presId="urn:microsoft.com/office/officeart/2005/8/layout/orgChart1"/>
    <dgm:cxn modelId="{B6CA54DA-4882-4273-A27A-F245442F28C4}" type="presParOf" srcId="{116B95D6-A082-413A-9C20-496276E13BD8}" destId="{298074FA-D276-4B1E-AC87-DE7F553E7ED1}" srcOrd="1" destOrd="0" presId="urn:microsoft.com/office/officeart/2005/8/layout/orgChart1"/>
    <dgm:cxn modelId="{3CEEB743-C98E-41D1-BE61-13A80F0AE08F}" type="presParOf" srcId="{64E11D74-C3FC-45A9-B2E2-F4EA68E26093}" destId="{19997A27-3AFA-497C-BFF4-12A5755FC51A}" srcOrd="1" destOrd="0" presId="urn:microsoft.com/office/officeart/2005/8/layout/orgChart1"/>
    <dgm:cxn modelId="{1F9365C7-4D9D-4F0B-A5C0-9E72DFB9C76C}" type="presParOf" srcId="{64E11D74-C3FC-45A9-B2E2-F4EA68E26093}" destId="{1E1D6436-1240-44F8-8EC4-27508F4E67C6}" srcOrd="2" destOrd="0" presId="urn:microsoft.com/office/officeart/2005/8/layout/orgChart1"/>
    <dgm:cxn modelId="{7C79AE9D-29B2-4D0F-AFDE-B91509B1652A}" type="presParOf" srcId="{DAE35EB0-5226-4E68-9516-74E79B7C5CF4}" destId="{8A73EB5E-529C-42D4-89A8-46DD5E8B0D4A}" srcOrd="2" destOrd="0" presId="urn:microsoft.com/office/officeart/2005/8/layout/orgChart1"/>
    <dgm:cxn modelId="{11C39810-B969-48A2-ACE8-67C8BAE227B6}" type="presParOf" srcId="{DAE35EB0-5226-4E68-9516-74E79B7C5CF4}" destId="{5BDDB024-2AD1-4E90-8C17-8F87E6836798}" srcOrd="3" destOrd="0" presId="urn:microsoft.com/office/officeart/2005/8/layout/orgChart1"/>
    <dgm:cxn modelId="{8000DF6A-7124-4928-B9DD-8976A141312F}" type="presParOf" srcId="{5BDDB024-2AD1-4E90-8C17-8F87E6836798}" destId="{1A6DFA1E-36E3-4A88-9EF8-1E5F916FA21A}" srcOrd="0" destOrd="0" presId="urn:microsoft.com/office/officeart/2005/8/layout/orgChart1"/>
    <dgm:cxn modelId="{C5CF872B-AB09-429F-8872-90BDFE08220F}" type="presParOf" srcId="{1A6DFA1E-36E3-4A88-9EF8-1E5F916FA21A}" destId="{D356365D-05F0-4C83-9A50-C9C73D69540D}" srcOrd="0" destOrd="0" presId="urn:microsoft.com/office/officeart/2005/8/layout/orgChart1"/>
    <dgm:cxn modelId="{CAA14E11-3685-409F-8809-644305FB8151}" type="presParOf" srcId="{1A6DFA1E-36E3-4A88-9EF8-1E5F916FA21A}" destId="{9EFF66F1-FBF4-4E71-9866-4AD79184D488}" srcOrd="1" destOrd="0" presId="urn:microsoft.com/office/officeart/2005/8/layout/orgChart1"/>
    <dgm:cxn modelId="{485F4580-F3D5-49FF-BBBB-A99BC6F1D16B}" type="presParOf" srcId="{5BDDB024-2AD1-4E90-8C17-8F87E6836798}" destId="{A643C798-503E-49C8-9D7E-FFE469A794FA}" srcOrd="1" destOrd="0" presId="urn:microsoft.com/office/officeart/2005/8/layout/orgChart1"/>
    <dgm:cxn modelId="{5F54256A-E6F3-401B-BDC4-6F26F89904A4}" type="presParOf" srcId="{5BDDB024-2AD1-4E90-8C17-8F87E6836798}" destId="{F2551C3B-CD79-46EF-8866-F3625D1971C8}" srcOrd="2" destOrd="0" presId="urn:microsoft.com/office/officeart/2005/8/layout/orgChart1"/>
    <dgm:cxn modelId="{951EB5C0-BFB1-4799-B5C4-4FF546A0E097}" type="presParOf" srcId="{FCEFEB67-FA14-44D3-BECC-4626F1D8A18E}" destId="{DD959C41-492E-4A10-BF70-717E60ECB30C}" srcOrd="2" destOrd="0" presId="urn:microsoft.com/office/officeart/2005/8/layout/orgChart1"/>
    <dgm:cxn modelId="{A7360E95-E477-4082-A82E-ED0D5AF1840F}" type="presParOf" srcId="{21803EC3-2751-4D5C-8F4C-35C457D56B1C}" destId="{DB3ED3BC-FB08-46A4-BD0A-351E8248AE8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7BEDE4-2015-4A6C-9269-27241320B317}"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1EBB8A8C-5F76-47F0-A183-9F52E46DB754}">
      <dgm:prSet phldrT="[Text]"/>
      <dgm:spPr>
        <a:solidFill>
          <a:srgbClr val="BA5929"/>
        </a:solidFill>
        <a:ln>
          <a:solidFill>
            <a:srgbClr val="BA5929"/>
          </a:solidFill>
        </a:ln>
      </dgm:spPr>
      <dgm:t>
        <a:bodyPr/>
        <a:lstStyle/>
        <a:p>
          <a:pPr algn="ctr"/>
          <a:r>
            <a:rPr lang="en-US">
              <a:latin typeface="Arial" panose="020B0604020202020204" pitchFamily="34" charset="0"/>
              <a:cs typeface="Arial" panose="020B0604020202020204" pitchFamily="34" charset="0"/>
            </a:rPr>
            <a:t>March 24</a:t>
          </a:r>
          <a:r>
            <a:rPr lang="en-US" baseline="30000">
              <a:latin typeface="Arial" panose="020B0604020202020204" pitchFamily="34" charset="0"/>
              <a:cs typeface="Arial" panose="020B0604020202020204" pitchFamily="34" charset="0"/>
            </a:rPr>
            <a:t>th</a:t>
          </a:r>
          <a:r>
            <a:rPr lang="en-US">
              <a:latin typeface="Arial" panose="020B0604020202020204" pitchFamily="34" charset="0"/>
              <a:cs typeface="Arial" panose="020B0604020202020204" pitchFamily="34" charset="0"/>
            </a:rPr>
            <a:t>/ 25</a:t>
          </a:r>
          <a:r>
            <a:rPr lang="en-US" baseline="30000">
              <a:latin typeface="Arial" panose="020B0604020202020204" pitchFamily="34" charset="0"/>
              <a:cs typeface="Arial" panose="020B0604020202020204" pitchFamily="34" charset="0"/>
            </a:rPr>
            <a:t>th</a:t>
          </a:r>
          <a:r>
            <a:rPr lang="en-US">
              <a:latin typeface="Arial" panose="020B0604020202020204" pitchFamily="34" charset="0"/>
              <a:cs typeface="Arial" panose="020B0604020202020204" pitchFamily="34" charset="0"/>
            </a:rPr>
            <a:t> </a:t>
          </a:r>
        </a:p>
      </dgm:t>
    </dgm:pt>
    <dgm:pt modelId="{129CB558-77B6-4D4E-AAE9-67068E8477BF}" type="parTrans" cxnId="{A02A0528-D8DC-4354-BF18-20F6D6B5CC60}">
      <dgm:prSet/>
      <dgm:spPr/>
      <dgm:t>
        <a:bodyPr/>
        <a:lstStyle/>
        <a:p>
          <a:endParaRPr lang="en-US"/>
        </a:p>
      </dgm:t>
    </dgm:pt>
    <dgm:pt modelId="{1BF8BDFB-99AD-410E-A540-FB18540FC8E9}" type="sibTrans" cxnId="{A02A0528-D8DC-4354-BF18-20F6D6B5CC60}">
      <dgm:prSet/>
      <dgm:spPr/>
      <dgm:t>
        <a:bodyPr/>
        <a:lstStyle/>
        <a:p>
          <a:endParaRPr lang="en-US"/>
        </a:p>
      </dgm:t>
    </dgm:pt>
    <dgm:pt modelId="{C68877E3-708D-4CA8-9233-EA6238068D76}">
      <dgm:prSet phldrT="[Text]"/>
      <dgm:spPr>
        <a:solidFill>
          <a:srgbClr val="F7D8AD"/>
        </a:solidFill>
        <a:ln>
          <a:solidFill>
            <a:srgbClr val="EFB15F"/>
          </a:solidFill>
        </a:ln>
      </dgm:spPr>
      <dgm:t>
        <a:bodyPr/>
        <a:lstStyle/>
        <a:p>
          <a:pPr algn="ctr"/>
          <a:r>
            <a:rPr lang="en-US">
              <a:latin typeface="Arial" panose="020B0604020202020204" pitchFamily="34" charset="0"/>
              <a:cs typeface="Arial" panose="020B0604020202020204" pitchFamily="34" charset="0"/>
            </a:rPr>
            <a:t>Morenci </a:t>
          </a:r>
        </a:p>
      </dgm:t>
    </dgm:pt>
    <dgm:pt modelId="{3E06B252-7487-4B7D-8F24-A88412D04529}" type="parTrans" cxnId="{4C6CE6FE-D15F-4B53-8D0D-9BFD51BBF28F}">
      <dgm:prSet/>
      <dgm:spPr/>
      <dgm:t>
        <a:bodyPr/>
        <a:lstStyle/>
        <a:p>
          <a:endParaRPr lang="en-US"/>
        </a:p>
      </dgm:t>
    </dgm:pt>
    <dgm:pt modelId="{742E1871-3C5E-453E-A976-2AFD9C826172}" type="sibTrans" cxnId="{4C6CE6FE-D15F-4B53-8D0D-9BFD51BBF28F}">
      <dgm:prSet/>
      <dgm:spPr/>
      <dgm:t>
        <a:bodyPr/>
        <a:lstStyle/>
        <a:p>
          <a:endParaRPr lang="en-US"/>
        </a:p>
      </dgm:t>
    </dgm:pt>
    <dgm:pt modelId="{57F9477A-AC52-4B97-B3F3-F074A211AE04}">
      <dgm:prSet phldrT="[Text]"/>
      <dgm:spPr>
        <a:solidFill>
          <a:srgbClr val="BA5929"/>
        </a:solidFill>
        <a:ln>
          <a:solidFill>
            <a:srgbClr val="BA5929"/>
          </a:solidFill>
        </a:ln>
      </dgm:spPr>
      <dgm:t>
        <a:bodyPr/>
        <a:lstStyle/>
        <a:p>
          <a:pPr algn="ctr"/>
          <a:r>
            <a:rPr lang="en-US">
              <a:latin typeface="Arial" panose="020B0604020202020204" pitchFamily="34" charset="0"/>
              <a:cs typeface="Arial" panose="020B0604020202020204" pitchFamily="34" charset="0"/>
            </a:rPr>
            <a:t>March 26</a:t>
          </a:r>
          <a:r>
            <a:rPr lang="en-US" baseline="30000">
              <a:latin typeface="Arial" panose="020B0604020202020204" pitchFamily="34" charset="0"/>
              <a:cs typeface="Arial" panose="020B0604020202020204" pitchFamily="34" charset="0"/>
            </a:rPr>
            <a:t>th</a:t>
          </a:r>
          <a:r>
            <a:rPr lang="en-US">
              <a:latin typeface="Arial" panose="020B0604020202020204" pitchFamily="34" charset="0"/>
              <a:cs typeface="Arial" panose="020B0604020202020204" pitchFamily="34" charset="0"/>
            </a:rPr>
            <a:t> </a:t>
          </a:r>
        </a:p>
      </dgm:t>
    </dgm:pt>
    <dgm:pt modelId="{962A3A3F-AFCF-47C4-9847-36DCE2FFD7F2}" type="parTrans" cxnId="{DA1764F5-B46B-4EA5-91A5-0BF9604302C0}">
      <dgm:prSet/>
      <dgm:spPr/>
      <dgm:t>
        <a:bodyPr/>
        <a:lstStyle/>
        <a:p>
          <a:endParaRPr lang="en-US"/>
        </a:p>
      </dgm:t>
    </dgm:pt>
    <dgm:pt modelId="{B59601CE-8F3B-497A-9CAF-2770B5220DF6}" type="sibTrans" cxnId="{DA1764F5-B46B-4EA5-91A5-0BF9604302C0}">
      <dgm:prSet/>
      <dgm:spPr/>
      <dgm:t>
        <a:bodyPr/>
        <a:lstStyle/>
        <a:p>
          <a:endParaRPr lang="en-US"/>
        </a:p>
      </dgm:t>
    </dgm:pt>
    <dgm:pt modelId="{21304FDD-F03E-4ED8-908E-BAFD99C50033}">
      <dgm:prSet phldrT="[Text]"/>
      <dgm:spPr>
        <a:solidFill>
          <a:srgbClr val="F7D8AD"/>
        </a:solidFill>
        <a:ln>
          <a:solidFill>
            <a:srgbClr val="EFB15F"/>
          </a:solidFill>
        </a:ln>
      </dgm:spPr>
      <dgm:t>
        <a:bodyPr/>
        <a:lstStyle/>
        <a:p>
          <a:pPr algn="ctr"/>
          <a:r>
            <a:rPr lang="en-US">
              <a:latin typeface="Arial" panose="020B0604020202020204" pitchFamily="34" charset="0"/>
              <a:cs typeface="Arial" panose="020B0604020202020204" pitchFamily="34" charset="0"/>
            </a:rPr>
            <a:t>Tyrone</a:t>
          </a:r>
        </a:p>
      </dgm:t>
    </dgm:pt>
    <dgm:pt modelId="{D7EDDDFC-212E-4291-8C26-635302E38993}" type="parTrans" cxnId="{B067E5FB-99A4-4882-A8F7-C6246EF5B3BB}">
      <dgm:prSet/>
      <dgm:spPr/>
      <dgm:t>
        <a:bodyPr/>
        <a:lstStyle/>
        <a:p>
          <a:endParaRPr lang="en-US"/>
        </a:p>
      </dgm:t>
    </dgm:pt>
    <dgm:pt modelId="{DF7EED36-7F3B-4CF7-9737-8F144E8DCACB}" type="sibTrans" cxnId="{B067E5FB-99A4-4882-A8F7-C6246EF5B3BB}">
      <dgm:prSet/>
      <dgm:spPr/>
      <dgm:t>
        <a:bodyPr/>
        <a:lstStyle/>
        <a:p>
          <a:endParaRPr lang="en-US"/>
        </a:p>
      </dgm:t>
    </dgm:pt>
    <dgm:pt modelId="{12512E9D-47E9-4E76-90DA-AFADFAEA1734}">
      <dgm:prSet phldrT="[Text]"/>
      <dgm:spPr>
        <a:solidFill>
          <a:srgbClr val="BA5929"/>
        </a:solidFill>
        <a:ln>
          <a:solidFill>
            <a:srgbClr val="BA5929"/>
          </a:solidFill>
        </a:ln>
      </dgm:spPr>
      <dgm:t>
        <a:bodyPr/>
        <a:lstStyle/>
        <a:p>
          <a:pPr algn="ctr"/>
          <a:r>
            <a:rPr lang="en-US">
              <a:latin typeface="Arial" panose="020B0604020202020204" pitchFamily="34" charset="0"/>
              <a:cs typeface="Arial" panose="020B0604020202020204" pitchFamily="34" charset="0"/>
            </a:rPr>
            <a:t>March 30</a:t>
          </a:r>
          <a:r>
            <a:rPr lang="en-US" baseline="30000">
              <a:latin typeface="Arial" panose="020B0604020202020204" pitchFamily="34" charset="0"/>
              <a:cs typeface="Arial" panose="020B0604020202020204" pitchFamily="34" charset="0"/>
            </a:rPr>
            <a:t>th</a:t>
          </a:r>
          <a:r>
            <a:rPr lang="en-US">
              <a:latin typeface="Arial" panose="020B0604020202020204" pitchFamily="34" charset="0"/>
              <a:cs typeface="Arial" panose="020B0604020202020204" pitchFamily="34" charset="0"/>
            </a:rPr>
            <a:t> </a:t>
          </a:r>
        </a:p>
      </dgm:t>
    </dgm:pt>
    <dgm:pt modelId="{C1D75D41-B895-4D24-A67B-A78FA51F011D}" type="parTrans" cxnId="{8B470F73-E98C-467A-9760-669086326778}">
      <dgm:prSet/>
      <dgm:spPr/>
      <dgm:t>
        <a:bodyPr/>
        <a:lstStyle/>
        <a:p>
          <a:endParaRPr lang="en-US"/>
        </a:p>
      </dgm:t>
    </dgm:pt>
    <dgm:pt modelId="{E4138839-A248-4649-958B-D48F5A7FAF03}" type="sibTrans" cxnId="{8B470F73-E98C-467A-9760-669086326778}">
      <dgm:prSet/>
      <dgm:spPr/>
      <dgm:t>
        <a:bodyPr/>
        <a:lstStyle/>
        <a:p>
          <a:endParaRPr lang="en-US"/>
        </a:p>
      </dgm:t>
    </dgm:pt>
    <dgm:pt modelId="{3CF751E8-CDC5-45FF-BF61-B9CFCD228BF0}">
      <dgm:prSet phldrT="[Text]"/>
      <dgm:spPr>
        <a:solidFill>
          <a:srgbClr val="F7D8AD"/>
        </a:solidFill>
        <a:ln>
          <a:solidFill>
            <a:srgbClr val="EFB15F"/>
          </a:solidFill>
        </a:ln>
      </dgm:spPr>
      <dgm:t>
        <a:bodyPr/>
        <a:lstStyle/>
        <a:p>
          <a:pPr algn="ctr"/>
          <a:r>
            <a:rPr lang="en-US">
              <a:latin typeface="Arial" panose="020B0604020202020204" pitchFamily="34" charset="0"/>
              <a:cs typeface="Arial" panose="020B0604020202020204" pitchFamily="34" charset="0"/>
            </a:rPr>
            <a:t>Safford</a:t>
          </a:r>
        </a:p>
      </dgm:t>
    </dgm:pt>
    <dgm:pt modelId="{6E7914A1-2AC8-45D3-A928-5BDEA621A15D}" type="parTrans" cxnId="{782BFDF7-69C2-492E-8B8B-35EAB64DF40C}">
      <dgm:prSet/>
      <dgm:spPr/>
      <dgm:t>
        <a:bodyPr/>
        <a:lstStyle/>
        <a:p>
          <a:endParaRPr lang="en-US"/>
        </a:p>
      </dgm:t>
    </dgm:pt>
    <dgm:pt modelId="{C75E8D21-A19A-4345-922F-D947C0888B43}" type="sibTrans" cxnId="{782BFDF7-69C2-492E-8B8B-35EAB64DF40C}">
      <dgm:prSet/>
      <dgm:spPr/>
      <dgm:t>
        <a:bodyPr/>
        <a:lstStyle/>
        <a:p>
          <a:endParaRPr lang="en-US"/>
        </a:p>
      </dgm:t>
    </dgm:pt>
    <dgm:pt modelId="{AC870B73-1353-425C-97BC-11CB6A580B29}" type="pres">
      <dgm:prSet presAssocID="{417BEDE4-2015-4A6C-9269-27241320B317}" presName="list" presStyleCnt="0">
        <dgm:presLayoutVars>
          <dgm:dir/>
          <dgm:animLvl val="lvl"/>
        </dgm:presLayoutVars>
      </dgm:prSet>
      <dgm:spPr/>
    </dgm:pt>
    <dgm:pt modelId="{75BBA857-80A0-4EA5-934B-2870E255030E}" type="pres">
      <dgm:prSet presAssocID="{1EBB8A8C-5F76-47F0-A183-9F52E46DB754}" presName="posSpace" presStyleCnt="0"/>
      <dgm:spPr/>
    </dgm:pt>
    <dgm:pt modelId="{6CA821A2-6D31-41C3-882C-8102B12067BC}" type="pres">
      <dgm:prSet presAssocID="{1EBB8A8C-5F76-47F0-A183-9F52E46DB754}" presName="vertFlow" presStyleCnt="0"/>
      <dgm:spPr/>
    </dgm:pt>
    <dgm:pt modelId="{80AE4EF0-1F56-462E-BBCC-1F0A53C4AC92}" type="pres">
      <dgm:prSet presAssocID="{1EBB8A8C-5F76-47F0-A183-9F52E46DB754}" presName="topSpace" presStyleCnt="0"/>
      <dgm:spPr/>
    </dgm:pt>
    <dgm:pt modelId="{AC6E7805-A26A-4E7A-B8D8-78039A8A1450}" type="pres">
      <dgm:prSet presAssocID="{1EBB8A8C-5F76-47F0-A183-9F52E46DB754}" presName="firstComp" presStyleCnt="0"/>
      <dgm:spPr/>
    </dgm:pt>
    <dgm:pt modelId="{C911A126-0845-46F0-999C-6BA5A0CBD50C}" type="pres">
      <dgm:prSet presAssocID="{1EBB8A8C-5F76-47F0-A183-9F52E46DB754}" presName="firstChild" presStyleLbl="bgAccFollowNode1" presStyleIdx="0" presStyleCnt="3"/>
      <dgm:spPr/>
    </dgm:pt>
    <dgm:pt modelId="{C01408EF-0C10-4BA5-8193-DD59BF6FDD92}" type="pres">
      <dgm:prSet presAssocID="{1EBB8A8C-5F76-47F0-A183-9F52E46DB754}" presName="firstChildTx" presStyleLbl="bgAccFollowNode1" presStyleIdx="0" presStyleCnt="3">
        <dgm:presLayoutVars>
          <dgm:bulletEnabled val="1"/>
        </dgm:presLayoutVars>
      </dgm:prSet>
      <dgm:spPr/>
    </dgm:pt>
    <dgm:pt modelId="{7ADBE65E-AA3B-438B-8ED7-B50387837BB6}" type="pres">
      <dgm:prSet presAssocID="{1EBB8A8C-5F76-47F0-A183-9F52E46DB754}" presName="negSpace" presStyleCnt="0"/>
      <dgm:spPr/>
    </dgm:pt>
    <dgm:pt modelId="{D97820EC-DDB3-4870-B030-D22B21655499}" type="pres">
      <dgm:prSet presAssocID="{1EBB8A8C-5F76-47F0-A183-9F52E46DB754}" presName="circle" presStyleLbl="node1" presStyleIdx="0" presStyleCnt="3"/>
      <dgm:spPr/>
    </dgm:pt>
    <dgm:pt modelId="{FB64EB25-1838-47AC-9C1B-857F4003D29F}" type="pres">
      <dgm:prSet presAssocID="{1BF8BDFB-99AD-410E-A540-FB18540FC8E9}" presName="transSpace" presStyleCnt="0"/>
      <dgm:spPr/>
    </dgm:pt>
    <dgm:pt modelId="{93DD045E-362E-4B2E-B2A4-7DABF1B756F6}" type="pres">
      <dgm:prSet presAssocID="{57F9477A-AC52-4B97-B3F3-F074A211AE04}" presName="posSpace" presStyleCnt="0"/>
      <dgm:spPr/>
    </dgm:pt>
    <dgm:pt modelId="{65B308A9-2B55-4574-9B46-3ABFFA13DC18}" type="pres">
      <dgm:prSet presAssocID="{57F9477A-AC52-4B97-B3F3-F074A211AE04}" presName="vertFlow" presStyleCnt="0"/>
      <dgm:spPr/>
    </dgm:pt>
    <dgm:pt modelId="{00160CAD-7571-47F8-A150-C3BDC5D286D5}" type="pres">
      <dgm:prSet presAssocID="{57F9477A-AC52-4B97-B3F3-F074A211AE04}" presName="topSpace" presStyleCnt="0"/>
      <dgm:spPr/>
    </dgm:pt>
    <dgm:pt modelId="{309D2D08-5ABA-4416-BAA9-2DA44F37156E}" type="pres">
      <dgm:prSet presAssocID="{57F9477A-AC52-4B97-B3F3-F074A211AE04}" presName="firstComp" presStyleCnt="0"/>
      <dgm:spPr/>
    </dgm:pt>
    <dgm:pt modelId="{9CFEA6E4-097B-43A6-AD23-75156CE09DB1}" type="pres">
      <dgm:prSet presAssocID="{57F9477A-AC52-4B97-B3F3-F074A211AE04}" presName="firstChild" presStyleLbl="bgAccFollowNode1" presStyleIdx="1" presStyleCnt="3"/>
      <dgm:spPr/>
    </dgm:pt>
    <dgm:pt modelId="{6A704CAB-6276-49E0-AEFC-44E2C47DC1B3}" type="pres">
      <dgm:prSet presAssocID="{57F9477A-AC52-4B97-B3F3-F074A211AE04}" presName="firstChildTx" presStyleLbl="bgAccFollowNode1" presStyleIdx="1" presStyleCnt="3">
        <dgm:presLayoutVars>
          <dgm:bulletEnabled val="1"/>
        </dgm:presLayoutVars>
      </dgm:prSet>
      <dgm:spPr/>
    </dgm:pt>
    <dgm:pt modelId="{09E5BFEE-66F5-4BAD-A708-FAF85FB95CB4}" type="pres">
      <dgm:prSet presAssocID="{57F9477A-AC52-4B97-B3F3-F074A211AE04}" presName="negSpace" presStyleCnt="0"/>
      <dgm:spPr/>
    </dgm:pt>
    <dgm:pt modelId="{AD46E25C-4372-4E44-8B55-C1C74C413635}" type="pres">
      <dgm:prSet presAssocID="{57F9477A-AC52-4B97-B3F3-F074A211AE04}" presName="circle" presStyleLbl="node1" presStyleIdx="1" presStyleCnt="3"/>
      <dgm:spPr/>
    </dgm:pt>
    <dgm:pt modelId="{A0893836-F2C9-4049-A40E-22E905E3C420}" type="pres">
      <dgm:prSet presAssocID="{B59601CE-8F3B-497A-9CAF-2770B5220DF6}" presName="transSpace" presStyleCnt="0"/>
      <dgm:spPr/>
    </dgm:pt>
    <dgm:pt modelId="{6A0AF41A-F962-452E-8C8E-9D51F5A9A8D1}" type="pres">
      <dgm:prSet presAssocID="{12512E9D-47E9-4E76-90DA-AFADFAEA1734}" presName="posSpace" presStyleCnt="0"/>
      <dgm:spPr/>
    </dgm:pt>
    <dgm:pt modelId="{7E84483E-9B50-4170-8F60-9CCB1DA09140}" type="pres">
      <dgm:prSet presAssocID="{12512E9D-47E9-4E76-90DA-AFADFAEA1734}" presName="vertFlow" presStyleCnt="0"/>
      <dgm:spPr/>
    </dgm:pt>
    <dgm:pt modelId="{9DA41CFA-E9EB-4F5B-B343-B3A711C849CC}" type="pres">
      <dgm:prSet presAssocID="{12512E9D-47E9-4E76-90DA-AFADFAEA1734}" presName="topSpace" presStyleCnt="0"/>
      <dgm:spPr/>
    </dgm:pt>
    <dgm:pt modelId="{9D2737F6-4449-483A-B7B3-4EEE21715D08}" type="pres">
      <dgm:prSet presAssocID="{12512E9D-47E9-4E76-90DA-AFADFAEA1734}" presName="firstComp" presStyleCnt="0"/>
      <dgm:spPr/>
    </dgm:pt>
    <dgm:pt modelId="{039CF3A3-5927-4F6F-ACE4-F5EE2E209EF0}" type="pres">
      <dgm:prSet presAssocID="{12512E9D-47E9-4E76-90DA-AFADFAEA1734}" presName="firstChild" presStyleLbl="bgAccFollowNode1" presStyleIdx="2" presStyleCnt="3"/>
      <dgm:spPr/>
    </dgm:pt>
    <dgm:pt modelId="{E5385B1A-1412-4778-9B44-3F1D76D7B6F0}" type="pres">
      <dgm:prSet presAssocID="{12512E9D-47E9-4E76-90DA-AFADFAEA1734}" presName="firstChildTx" presStyleLbl="bgAccFollowNode1" presStyleIdx="2" presStyleCnt="3">
        <dgm:presLayoutVars>
          <dgm:bulletEnabled val="1"/>
        </dgm:presLayoutVars>
      </dgm:prSet>
      <dgm:spPr/>
    </dgm:pt>
    <dgm:pt modelId="{41425CC1-9DA3-4FCA-8EC4-A456723F2E3C}" type="pres">
      <dgm:prSet presAssocID="{12512E9D-47E9-4E76-90DA-AFADFAEA1734}" presName="negSpace" presStyleCnt="0"/>
      <dgm:spPr/>
    </dgm:pt>
    <dgm:pt modelId="{97D28B9C-4601-4DAC-A804-BC1E23E0D3CF}" type="pres">
      <dgm:prSet presAssocID="{12512E9D-47E9-4E76-90DA-AFADFAEA1734}" presName="circle" presStyleLbl="node1" presStyleIdx="2" presStyleCnt="3"/>
      <dgm:spPr/>
    </dgm:pt>
  </dgm:ptLst>
  <dgm:cxnLst>
    <dgm:cxn modelId="{3EEB1C1C-7ACC-4B2E-9AA2-504B013025F3}" type="presOf" srcId="{12512E9D-47E9-4E76-90DA-AFADFAEA1734}" destId="{97D28B9C-4601-4DAC-A804-BC1E23E0D3CF}" srcOrd="0" destOrd="0" presId="urn:microsoft.com/office/officeart/2005/8/layout/hList9"/>
    <dgm:cxn modelId="{A02A0528-D8DC-4354-BF18-20F6D6B5CC60}" srcId="{417BEDE4-2015-4A6C-9269-27241320B317}" destId="{1EBB8A8C-5F76-47F0-A183-9F52E46DB754}" srcOrd="0" destOrd="0" parTransId="{129CB558-77B6-4D4E-AAE9-67068E8477BF}" sibTransId="{1BF8BDFB-99AD-410E-A540-FB18540FC8E9}"/>
    <dgm:cxn modelId="{C7C1C663-25B7-41BF-BA44-8CD5C6188A59}" type="presOf" srcId="{3CF751E8-CDC5-45FF-BF61-B9CFCD228BF0}" destId="{039CF3A3-5927-4F6F-ACE4-F5EE2E209EF0}" srcOrd="0" destOrd="0" presId="urn:microsoft.com/office/officeart/2005/8/layout/hList9"/>
    <dgm:cxn modelId="{2C4D7750-9948-48A8-AEAB-95032340895B}" type="presOf" srcId="{57F9477A-AC52-4B97-B3F3-F074A211AE04}" destId="{AD46E25C-4372-4E44-8B55-C1C74C413635}" srcOrd="0" destOrd="0" presId="urn:microsoft.com/office/officeart/2005/8/layout/hList9"/>
    <dgm:cxn modelId="{8B470F73-E98C-467A-9760-669086326778}" srcId="{417BEDE4-2015-4A6C-9269-27241320B317}" destId="{12512E9D-47E9-4E76-90DA-AFADFAEA1734}" srcOrd="2" destOrd="0" parTransId="{C1D75D41-B895-4D24-A67B-A78FA51F011D}" sibTransId="{E4138839-A248-4649-958B-D48F5A7FAF03}"/>
    <dgm:cxn modelId="{BA11D983-18B5-428B-93B9-E971473E93EF}" type="presOf" srcId="{21304FDD-F03E-4ED8-908E-BAFD99C50033}" destId="{9CFEA6E4-097B-43A6-AD23-75156CE09DB1}" srcOrd="0" destOrd="0" presId="urn:microsoft.com/office/officeart/2005/8/layout/hList9"/>
    <dgm:cxn modelId="{6450CF94-1407-49B5-88F4-8AE67C4D40D5}" type="presOf" srcId="{21304FDD-F03E-4ED8-908E-BAFD99C50033}" destId="{6A704CAB-6276-49E0-AEFC-44E2C47DC1B3}" srcOrd="1" destOrd="0" presId="urn:microsoft.com/office/officeart/2005/8/layout/hList9"/>
    <dgm:cxn modelId="{D9227ED2-081B-4347-8E75-CF99971FC2B5}" type="presOf" srcId="{1EBB8A8C-5F76-47F0-A183-9F52E46DB754}" destId="{D97820EC-DDB3-4870-B030-D22B21655499}" srcOrd="0" destOrd="0" presId="urn:microsoft.com/office/officeart/2005/8/layout/hList9"/>
    <dgm:cxn modelId="{E7145EE5-7497-404B-9B61-64E37AEB3F00}" type="presOf" srcId="{417BEDE4-2015-4A6C-9269-27241320B317}" destId="{AC870B73-1353-425C-97BC-11CB6A580B29}" srcOrd="0" destOrd="0" presId="urn:microsoft.com/office/officeart/2005/8/layout/hList9"/>
    <dgm:cxn modelId="{65E461E7-DA6E-491B-BA56-E4A458D57110}" type="presOf" srcId="{C68877E3-708D-4CA8-9233-EA6238068D76}" destId="{C911A126-0845-46F0-999C-6BA5A0CBD50C}" srcOrd="0" destOrd="0" presId="urn:microsoft.com/office/officeart/2005/8/layout/hList9"/>
    <dgm:cxn modelId="{E9A948E9-6424-4243-83D4-F6CE34D60421}" type="presOf" srcId="{3CF751E8-CDC5-45FF-BF61-B9CFCD228BF0}" destId="{E5385B1A-1412-4778-9B44-3F1D76D7B6F0}" srcOrd="1" destOrd="0" presId="urn:microsoft.com/office/officeart/2005/8/layout/hList9"/>
    <dgm:cxn modelId="{940377F1-DE71-4DF7-9F9B-0FBB4EDBF85F}" type="presOf" srcId="{C68877E3-708D-4CA8-9233-EA6238068D76}" destId="{C01408EF-0C10-4BA5-8193-DD59BF6FDD92}" srcOrd="1" destOrd="0" presId="urn:microsoft.com/office/officeart/2005/8/layout/hList9"/>
    <dgm:cxn modelId="{DA1764F5-B46B-4EA5-91A5-0BF9604302C0}" srcId="{417BEDE4-2015-4A6C-9269-27241320B317}" destId="{57F9477A-AC52-4B97-B3F3-F074A211AE04}" srcOrd="1" destOrd="0" parTransId="{962A3A3F-AFCF-47C4-9847-36DCE2FFD7F2}" sibTransId="{B59601CE-8F3B-497A-9CAF-2770B5220DF6}"/>
    <dgm:cxn modelId="{782BFDF7-69C2-492E-8B8B-35EAB64DF40C}" srcId="{12512E9D-47E9-4E76-90DA-AFADFAEA1734}" destId="{3CF751E8-CDC5-45FF-BF61-B9CFCD228BF0}" srcOrd="0" destOrd="0" parTransId="{6E7914A1-2AC8-45D3-A928-5BDEA621A15D}" sibTransId="{C75E8D21-A19A-4345-922F-D947C0888B43}"/>
    <dgm:cxn modelId="{B067E5FB-99A4-4882-A8F7-C6246EF5B3BB}" srcId="{57F9477A-AC52-4B97-B3F3-F074A211AE04}" destId="{21304FDD-F03E-4ED8-908E-BAFD99C50033}" srcOrd="0" destOrd="0" parTransId="{D7EDDDFC-212E-4291-8C26-635302E38993}" sibTransId="{DF7EED36-7F3B-4CF7-9737-8F144E8DCACB}"/>
    <dgm:cxn modelId="{4C6CE6FE-D15F-4B53-8D0D-9BFD51BBF28F}" srcId="{1EBB8A8C-5F76-47F0-A183-9F52E46DB754}" destId="{C68877E3-708D-4CA8-9233-EA6238068D76}" srcOrd="0" destOrd="0" parTransId="{3E06B252-7487-4B7D-8F24-A88412D04529}" sibTransId="{742E1871-3C5E-453E-A976-2AFD9C826172}"/>
    <dgm:cxn modelId="{DB77D1DB-95FA-4A6A-8402-988FDBCC68FB}" type="presParOf" srcId="{AC870B73-1353-425C-97BC-11CB6A580B29}" destId="{75BBA857-80A0-4EA5-934B-2870E255030E}" srcOrd="0" destOrd="0" presId="urn:microsoft.com/office/officeart/2005/8/layout/hList9"/>
    <dgm:cxn modelId="{924FFC20-AA75-4FBF-BF31-8CBE76C12E9C}" type="presParOf" srcId="{AC870B73-1353-425C-97BC-11CB6A580B29}" destId="{6CA821A2-6D31-41C3-882C-8102B12067BC}" srcOrd="1" destOrd="0" presId="urn:microsoft.com/office/officeart/2005/8/layout/hList9"/>
    <dgm:cxn modelId="{D4F6FE5E-6EE0-4F28-8915-7CFF31B8451C}" type="presParOf" srcId="{6CA821A2-6D31-41C3-882C-8102B12067BC}" destId="{80AE4EF0-1F56-462E-BBCC-1F0A53C4AC92}" srcOrd="0" destOrd="0" presId="urn:microsoft.com/office/officeart/2005/8/layout/hList9"/>
    <dgm:cxn modelId="{4F5FFD8D-8CD0-49AE-8857-95FB4F8352F1}" type="presParOf" srcId="{6CA821A2-6D31-41C3-882C-8102B12067BC}" destId="{AC6E7805-A26A-4E7A-B8D8-78039A8A1450}" srcOrd="1" destOrd="0" presId="urn:microsoft.com/office/officeart/2005/8/layout/hList9"/>
    <dgm:cxn modelId="{9BC91370-F0B5-45DE-92E9-76AB9D5755F1}" type="presParOf" srcId="{AC6E7805-A26A-4E7A-B8D8-78039A8A1450}" destId="{C911A126-0845-46F0-999C-6BA5A0CBD50C}" srcOrd="0" destOrd="0" presId="urn:microsoft.com/office/officeart/2005/8/layout/hList9"/>
    <dgm:cxn modelId="{65DBA7AE-2045-4FBD-8DDF-97E3DCF14101}" type="presParOf" srcId="{AC6E7805-A26A-4E7A-B8D8-78039A8A1450}" destId="{C01408EF-0C10-4BA5-8193-DD59BF6FDD92}" srcOrd="1" destOrd="0" presId="urn:microsoft.com/office/officeart/2005/8/layout/hList9"/>
    <dgm:cxn modelId="{1F800FD1-3CB3-4285-B642-A320142DB891}" type="presParOf" srcId="{AC870B73-1353-425C-97BC-11CB6A580B29}" destId="{7ADBE65E-AA3B-438B-8ED7-B50387837BB6}" srcOrd="2" destOrd="0" presId="urn:microsoft.com/office/officeart/2005/8/layout/hList9"/>
    <dgm:cxn modelId="{F346AE95-B981-4095-A97C-F3E162528BCB}" type="presParOf" srcId="{AC870B73-1353-425C-97BC-11CB6A580B29}" destId="{D97820EC-DDB3-4870-B030-D22B21655499}" srcOrd="3" destOrd="0" presId="urn:microsoft.com/office/officeart/2005/8/layout/hList9"/>
    <dgm:cxn modelId="{8449EBBF-F6B8-4174-9B9D-8ADC8F08984E}" type="presParOf" srcId="{AC870B73-1353-425C-97BC-11CB6A580B29}" destId="{FB64EB25-1838-47AC-9C1B-857F4003D29F}" srcOrd="4" destOrd="0" presId="urn:microsoft.com/office/officeart/2005/8/layout/hList9"/>
    <dgm:cxn modelId="{31F4E6FE-04BB-459A-8208-816E1019A0D9}" type="presParOf" srcId="{AC870B73-1353-425C-97BC-11CB6A580B29}" destId="{93DD045E-362E-4B2E-B2A4-7DABF1B756F6}" srcOrd="5" destOrd="0" presId="urn:microsoft.com/office/officeart/2005/8/layout/hList9"/>
    <dgm:cxn modelId="{ECEB1E06-8665-4A65-8E6E-616DC0A45FD5}" type="presParOf" srcId="{AC870B73-1353-425C-97BC-11CB6A580B29}" destId="{65B308A9-2B55-4574-9B46-3ABFFA13DC18}" srcOrd="6" destOrd="0" presId="urn:microsoft.com/office/officeart/2005/8/layout/hList9"/>
    <dgm:cxn modelId="{9F9EAF1A-6878-4B64-B934-AA921E34703F}" type="presParOf" srcId="{65B308A9-2B55-4574-9B46-3ABFFA13DC18}" destId="{00160CAD-7571-47F8-A150-C3BDC5D286D5}" srcOrd="0" destOrd="0" presId="urn:microsoft.com/office/officeart/2005/8/layout/hList9"/>
    <dgm:cxn modelId="{489C1577-01D1-4ED0-9C35-CCD4066C3B30}" type="presParOf" srcId="{65B308A9-2B55-4574-9B46-3ABFFA13DC18}" destId="{309D2D08-5ABA-4416-BAA9-2DA44F37156E}" srcOrd="1" destOrd="0" presId="urn:microsoft.com/office/officeart/2005/8/layout/hList9"/>
    <dgm:cxn modelId="{B8BB9A44-7658-4B02-A2A3-819185093FB8}" type="presParOf" srcId="{309D2D08-5ABA-4416-BAA9-2DA44F37156E}" destId="{9CFEA6E4-097B-43A6-AD23-75156CE09DB1}" srcOrd="0" destOrd="0" presId="urn:microsoft.com/office/officeart/2005/8/layout/hList9"/>
    <dgm:cxn modelId="{85073EA3-9C61-4933-8972-0B85DE97E267}" type="presParOf" srcId="{309D2D08-5ABA-4416-BAA9-2DA44F37156E}" destId="{6A704CAB-6276-49E0-AEFC-44E2C47DC1B3}" srcOrd="1" destOrd="0" presId="urn:microsoft.com/office/officeart/2005/8/layout/hList9"/>
    <dgm:cxn modelId="{34CD5E39-66E4-414E-9210-1C963A428B3B}" type="presParOf" srcId="{AC870B73-1353-425C-97BC-11CB6A580B29}" destId="{09E5BFEE-66F5-4BAD-A708-FAF85FB95CB4}" srcOrd="7" destOrd="0" presId="urn:microsoft.com/office/officeart/2005/8/layout/hList9"/>
    <dgm:cxn modelId="{9339FB80-A00B-4552-9755-16E748A2227E}" type="presParOf" srcId="{AC870B73-1353-425C-97BC-11CB6A580B29}" destId="{AD46E25C-4372-4E44-8B55-C1C74C413635}" srcOrd="8" destOrd="0" presId="urn:microsoft.com/office/officeart/2005/8/layout/hList9"/>
    <dgm:cxn modelId="{50003DBA-74FF-451E-B171-7F81493F7F58}" type="presParOf" srcId="{AC870B73-1353-425C-97BC-11CB6A580B29}" destId="{A0893836-F2C9-4049-A40E-22E905E3C420}" srcOrd="9" destOrd="0" presId="urn:microsoft.com/office/officeart/2005/8/layout/hList9"/>
    <dgm:cxn modelId="{3972F66D-BB44-4516-931C-7AE547429A11}" type="presParOf" srcId="{AC870B73-1353-425C-97BC-11CB6A580B29}" destId="{6A0AF41A-F962-452E-8C8E-9D51F5A9A8D1}" srcOrd="10" destOrd="0" presId="urn:microsoft.com/office/officeart/2005/8/layout/hList9"/>
    <dgm:cxn modelId="{4E43A25F-D0AC-404A-B700-46E497D60E19}" type="presParOf" srcId="{AC870B73-1353-425C-97BC-11CB6A580B29}" destId="{7E84483E-9B50-4170-8F60-9CCB1DA09140}" srcOrd="11" destOrd="0" presId="urn:microsoft.com/office/officeart/2005/8/layout/hList9"/>
    <dgm:cxn modelId="{0C94D97C-8B6B-4232-8C42-307EDB83BD50}" type="presParOf" srcId="{7E84483E-9B50-4170-8F60-9CCB1DA09140}" destId="{9DA41CFA-E9EB-4F5B-B343-B3A711C849CC}" srcOrd="0" destOrd="0" presId="urn:microsoft.com/office/officeart/2005/8/layout/hList9"/>
    <dgm:cxn modelId="{64999AAE-158C-4069-9B3D-3205D9F0891D}" type="presParOf" srcId="{7E84483E-9B50-4170-8F60-9CCB1DA09140}" destId="{9D2737F6-4449-483A-B7B3-4EEE21715D08}" srcOrd="1" destOrd="0" presId="urn:microsoft.com/office/officeart/2005/8/layout/hList9"/>
    <dgm:cxn modelId="{A98E224E-1D54-4C46-8282-E192DB3E0781}" type="presParOf" srcId="{9D2737F6-4449-483A-B7B3-4EEE21715D08}" destId="{039CF3A3-5927-4F6F-ACE4-F5EE2E209EF0}" srcOrd="0" destOrd="0" presId="urn:microsoft.com/office/officeart/2005/8/layout/hList9"/>
    <dgm:cxn modelId="{E7CD9B31-3D4D-461D-B059-7C3A5A137168}" type="presParOf" srcId="{9D2737F6-4449-483A-B7B3-4EEE21715D08}" destId="{E5385B1A-1412-4778-9B44-3F1D76D7B6F0}" srcOrd="1" destOrd="0" presId="urn:microsoft.com/office/officeart/2005/8/layout/hList9"/>
    <dgm:cxn modelId="{0258E7DE-F066-4934-8484-CDE8146BF5F3}" type="presParOf" srcId="{AC870B73-1353-425C-97BC-11CB6A580B29}" destId="{41425CC1-9DA3-4FCA-8EC4-A456723F2E3C}" srcOrd="12" destOrd="0" presId="urn:microsoft.com/office/officeart/2005/8/layout/hList9"/>
    <dgm:cxn modelId="{32BCAAF3-7EBB-48F0-8CB9-E436F0D5A5F7}" type="presParOf" srcId="{AC870B73-1353-425C-97BC-11CB6A580B29}" destId="{97D28B9C-4601-4DAC-A804-BC1E23E0D3CF}" srcOrd="1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17BEDE4-2015-4A6C-9269-27241320B317}"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1EBB8A8C-5F76-47F0-A183-9F52E46DB754}">
      <dgm:prSet phldrT="[Text]"/>
      <dgm:spPr>
        <a:solidFill>
          <a:srgbClr val="BA5929"/>
        </a:solidFill>
        <a:ln>
          <a:solidFill>
            <a:srgbClr val="BA5929"/>
          </a:solidFill>
        </a:ln>
      </dgm:spPr>
      <dgm:t>
        <a:bodyPr/>
        <a:lstStyle/>
        <a:p>
          <a:pPr algn="ctr"/>
          <a:r>
            <a:rPr lang="en-US">
              <a:latin typeface="Arial" panose="020B0604020202020204" pitchFamily="34" charset="0"/>
              <a:cs typeface="Arial" panose="020B0604020202020204" pitchFamily="34" charset="0"/>
            </a:rPr>
            <a:t>March 31</a:t>
          </a:r>
          <a:r>
            <a:rPr lang="en-US" baseline="30000">
              <a:latin typeface="Arial" panose="020B0604020202020204" pitchFamily="34" charset="0"/>
              <a:cs typeface="Arial" panose="020B0604020202020204" pitchFamily="34" charset="0"/>
            </a:rPr>
            <a:t>st</a:t>
          </a:r>
          <a:r>
            <a:rPr lang="en-US">
              <a:latin typeface="Arial" panose="020B0604020202020204" pitchFamily="34" charset="0"/>
              <a:cs typeface="Arial" panose="020B0604020202020204" pitchFamily="34" charset="0"/>
            </a:rPr>
            <a:t> </a:t>
          </a:r>
        </a:p>
      </dgm:t>
    </dgm:pt>
    <dgm:pt modelId="{129CB558-77B6-4D4E-AAE9-67068E8477BF}" type="parTrans" cxnId="{A02A0528-D8DC-4354-BF18-20F6D6B5CC60}">
      <dgm:prSet/>
      <dgm:spPr/>
      <dgm:t>
        <a:bodyPr/>
        <a:lstStyle/>
        <a:p>
          <a:endParaRPr lang="en-US"/>
        </a:p>
      </dgm:t>
    </dgm:pt>
    <dgm:pt modelId="{1BF8BDFB-99AD-410E-A540-FB18540FC8E9}" type="sibTrans" cxnId="{A02A0528-D8DC-4354-BF18-20F6D6B5CC60}">
      <dgm:prSet/>
      <dgm:spPr/>
      <dgm:t>
        <a:bodyPr/>
        <a:lstStyle/>
        <a:p>
          <a:endParaRPr lang="en-US"/>
        </a:p>
      </dgm:t>
    </dgm:pt>
    <dgm:pt modelId="{C68877E3-708D-4CA8-9233-EA6238068D76}">
      <dgm:prSet phldrT="[Text]"/>
      <dgm:spPr>
        <a:solidFill>
          <a:srgbClr val="F7D8AD">
            <a:alpha val="90000"/>
          </a:srgbClr>
        </a:solidFill>
        <a:ln>
          <a:solidFill>
            <a:srgbClr val="EFB15F">
              <a:alpha val="90000"/>
            </a:srgbClr>
          </a:solidFill>
        </a:ln>
      </dgm:spPr>
      <dgm:t>
        <a:bodyPr/>
        <a:lstStyle/>
        <a:p>
          <a:pPr algn="ctr"/>
          <a:r>
            <a:rPr lang="en-US">
              <a:latin typeface="Arial" panose="020B0604020202020204" pitchFamily="34" charset="0"/>
              <a:cs typeface="Arial" panose="020B0604020202020204" pitchFamily="34" charset="0"/>
            </a:rPr>
            <a:t>Sierrita</a:t>
          </a:r>
        </a:p>
      </dgm:t>
    </dgm:pt>
    <dgm:pt modelId="{3E06B252-7487-4B7D-8F24-A88412D04529}" type="parTrans" cxnId="{4C6CE6FE-D15F-4B53-8D0D-9BFD51BBF28F}">
      <dgm:prSet/>
      <dgm:spPr/>
      <dgm:t>
        <a:bodyPr/>
        <a:lstStyle/>
        <a:p>
          <a:endParaRPr lang="en-US"/>
        </a:p>
      </dgm:t>
    </dgm:pt>
    <dgm:pt modelId="{742E1871-3C5E-453E-A976-2AFD9C826172}" type="sibTrans" cxnId="{4C6CE6FE-D15F-4B53-8D0D-9BFD51BBF28F}">
      <dgm:prSet/>
      <dgm:spPr/>
      <dgm:t>
        <a:bodyPr/>
        <a:lstStyle/>
        <a:p>
          <a:endParaRPr lang="en-US"/>
        </a:p>
      </dgm:t>
    </dgm:pt>
    <dgm:pt modelId="{57F9477A-AC52-4B97-B3F3-F074A211AE04}">
      <dgm:prSet phldrT="[Text]"/>
      <dgm:spPr>
        <a:solidFill>
          <a:srgbClr val="BA5929"/>
        </a:solidFill>
        <a:ln>
          <a:solidFill>
            <a:srgbClr val="BA5929"/>
          </a:solidFill>
        </a:ln>
      </dgm:spPr>
      <dgm:t>
        <a:bodyPr/>
        <a:lstStyle/>
        <a:p>
          <a:pPr algn="ctr"/>
          <a:r>
            <a:rPr lang="en-US">
              <a:latin typeface="Arial" panose="020B0604020202020204" pitchFamily="34" charset="0"/>
              <a:cs typeface="Arial" panose="020B0604020202020204" pitchFamily="34" charset="0"/>
            </a:rPr>
            <a:t>April 5</a:t>
          </a:r>
          <a:r>
            <a:rPr lang="en-US" baseline="30000">
              <a:latin typeface="Arial" panose="020B0604020202020204" pitchFamily="34" charset="0"/>
              <a:cs typeface="Arial" panose="020B0604020202020204" pitchFamily="34" charset="0"/>
            </a:rPr>
            <a:t>th</a:t>
          </a:r>
          <a:r>
            <a:rPr lang="en-US">
              <a:latin typeface="Arial" panose="020B0604020202020204" pitchFamily="34" charset="0"/>
              <a:cs typeface="Arial" panose="020B0604020202020204" pitchFamily="34" charset="0"/>
            </a:rPr>
            <a:t> </a:t>
          </a:r>
        </a:p>
      </dgm:t>
    </dgm:pt>
    <dgm:pt modelId="{962A3A3F-AFCF-47C4-9847-36DCE2FFD7F2}" type="parTrans" cxnId="{DA1764F5-B46B-4EA5-91A5-0BF9604302C0}">
      <dgm:prSet/>
      <dgm:spPr/>
      <dgm:t>
        <a:bodyPr/>
        <a:lstStyle/>
        <a:p>
          <a:endParaRPr lang="en-US"/>
        </a:p>
      </dgm:t>
    </dgm:pt>
    <dgm:pt modelId="{B59601CE-8F3B-497A-9CAF-2770B5220DF6}" type="sibTrans" cxnId="{DA1764F5-B46B-4EA5-91A5-0BF9604302C0}">
      <dgm:prSet/>
      <dgm:spPr/>
      <dgm:t>
        <a:bodyPr/>
        <a:lstStyle/>
        <a:p>
          <a:endParaRPr lang="en-US"/>
        </a:p>
      </dgm:t>
    </dgm:pt>
    <dgm:pt modelId="{21304FDD-F03E-4ED8-908E-BAFD99C50033}">
      <dgm:prSet phldrT="[Text]"/>
      <dgm:spPr>
        <a:solidFill>
          <a:srgbClr val="F7D8AD">
            <a:alpha val="90000"/>
          </a:srgbClr>
        </a:solidFill>
        <a:ln>
          <a:solidFill>
            <a:srgbClr val="EFB15F">
              <a:alpha val="90000"/>
            </a:srgbClr>
          </a:solidFill>
        </a:ln>
      </dgm:spPr>
      <dgm:t>
        <a:bodyPr/>
        <a:lstStyle/>
        <a:p>
          <a:pPr algn="ctr"/>
          <a:r>
            <a:rPr lang="en-US">
              <a:latin typeface="Arial" panose="020B0604020202020204" pitchFamily="34" charset="0"/>
              <a:cs typeface="Arial" panose="020B0604020202020204" pitchFamily="34" charset="0"/>
            </a:rPr>
            <a:t>Bagdad</a:t>
          </a:r>
        </a:p>
      </dgm:t>
    </dgm:pt>
    <dgm:pt modelId="{D7EDDDFC-212E-4291-8C26-635302E38993}" type="parTrans" cxnId="{B067E5FB-99A4-4882-A8F7-C6246EF5B3BB}">
      <dgm:prSet/>
      <dgm:spPr/>
      <dgm:t>
        <a:bodyPr/>
        <a:lstStyle/>
        <a:p>
          <a:endParaRPr lang="en-US"/>
        </a:p>
      </dgm:t>
    </dgm:pt>
    <dgm:pt modelId="{DF7EED36-7F3B-4CF7-9737-8F144E8DCACB}" type="sibTrans" cxnId="{B067E5FB-99A4-4882-A8F7-C6246EF5B3BB}">
      <dgm:prSet/>
      <dgm:spPr/>
      <dgm:t>
        <a:bodyPr/>
        <a:lstStyle/>
        <a:p>
          <a:endParaRPr lang="en-US"/>
        </a:p>
      </dgm:t>
    </dgm:pt>
    <dgm:pt modelId="{12512E9D-47E9-4E76-90DA-AFADFAEA1734}">
      <dgm:prSet phldrT="[Text]"/>
      <dgm:spPr>
        <a:solidFill>
          <a:srgbClr val="BA5929"/>
        </a:solidFill>
        <a:ln>
          <a:solidFill>
            <a:srgbClr val="BA5929"/>
          </a:solidFill>
        </a:ln>
      </dgm:spPr>
      <dgm:t>
        <a:bodyPr/>
        <a:lstStyle/>
        <a:p>
          <a:pPr algn="ctr"/>
          <a:r>
            <a:rPr lang="en-US">
              <a:latin typeface="Arial" panose="020B0604020202020204" pitchFamily="34" charset="0"/>
              <a:cs typeface="Arial" panose="020B0604020202020204" pitchFamily="34" charset="0"/>
            </a:rPr>
            <a:t>April 6</a:t>
          </a:r>
          <a:r>
            <a:rPr lang="en-US" baseline="30000">
              <a:latin typeface="Arial" panose="020B0604020202020204" pitchFamily="34" charset="0"/>
              <a:cs typeface="Arial" panose="020B0604020202020204" pitchFamily="34" charset="0"/>
            </a:rPr>
            <a:t>th</a:t>
          </a:r>
          <a:r>
            <a:rPr lang="en-US">
              <a:latin typeface="Arial" panose="020B0604020202020204" pitchFamily="34" charset="0"/>
              <a:cs typeface="Arial" panose="020B0604020202020204" pitchFamily="34" charset="0"/>
            </a:rPr>
            <a:t> </a:t>
          </a:r>
        </a:p>
      </dgm:t>
    </dgm:pt>
    <dgm:pt modelId="{C1D75D41-B895-4D24-A67B-A78FA51F011D}" type="parTrans" cxnId="{8B470F73-E98C-467A-9760-669086326778}">
      <dgm:prSet/>
      <dgm:spPr/>
      <dgm:t>
        <a:bodyPr/>
        <a:lstStyle/>
        <a:p>
          <a:endParaRPr lang="en-US"/>
        </a:p>
      </dgm:t>
    </dgm:pt>
    <dgm:pt modelId="{E4138839-A248-4649-958B-D48F5A7FAF03}" type="sibTrans" cxnId="{8B470F73-E98C-467A-9760-669086326778}">
      <dgm:prSet/>
      <dgm:spPr/>
      <dgm:t>
        <a:bodyPr/>
        <a:lstStyle/>
        <a:p>
          <a:endParaRPr lang="en-US"/>
        </a:p>
      </dgm:t>
    </dgm:pt>
    <dgm:pt modelId="{3CF751E8-CDC5-45FF-BF61-B9CFCD228BF0}">
      <dgm:prSet phldrT="[Text]"/>
      <dgm:spPr>
        <a:solidFill>
          <a:srgbClr val="F7D8AD">
            <a:alpha val="90000"/>
          </a:srgbClr>
        </a:solidFill>
        <a:ln>
          <a:solidFill>
            <a:srgbClr val="EFB15F">
              <a:alpha val="90000"/>
            </a:srgbClr>
          </a:solidFill>
        </a:ln>
      </dgm:spPr>
      <dgm:t>
        <a:bodyPr/>
        <a:lstStyle/>
        <a:p>
          <a:pPr algn="ctr"/>
          <a:r>
            <a:rPr lang="en-US">
              <a:latin typeface="Arial" panose="020B0604020202020204" pitchFamily="34" charset="0"/>
              <a:cs typeface="Arial" panose="020B0604020202020204" pitchFamily="34" charset="0"/>
            </a:rPr>
            <a:t>El Abra</a:t>
          </a:r>
        </a:p>
      </dgm:t>
    </dgm:pt>
    <dgm:pt modelId="{6E7914A1-2AC8-45D3-A928-5BDEA621A15D}" type="parTrans" cxnId="{782BFDF7-69C2-492E-8B8B-35EAB64DF40C}">
      <dgm:prSet/>
      <dgm:spPr/>
      <dgm:t>
        <a:bodyPr/>
        <a:lstStyle/>
        <a:p>
          <a:endParaRPr lang="en-US"/>
        </a:p>
      </dgm:t>
    </dgm:pt>
    <dgm:pt modelId="{C75E8D21-A19A-4345-922F-D947C0888B43}" type="sibTrans" cxnId="{782BFDF7-69C2-492E-8B8B-35EAB64DF40C}">
      <dgm:prSet/>
      <dgm:spPr/>
      <dgm:t>
        <a:bodyPr/>
        <a:lstStyle/>
        <a:p>
          <a:endParaRPr lang="en-US"/>
        </a:p>
      </dgm:t>
    </dgm:pt>
    <dgm:pt modelId="{AC870B73-1353-425C-97BC-11CB6A580B29}" type="pres">
      <dgm:prSet presAssocID="{417BEDE4-2015-4A6C-9269-27241320B317}" presName="list" presStyleCnt="0">
        <dgm:presLayoutVars>
          <dgm:dir/>
          <dgm:animLvl val="lvl"/>
        </dgm:presLayoutVars>
      </dgm:prSet>
      <dgm:spPr/>
    </dgm:pt>
    <dgm:pt modelId="{75BBA857-80A0-4EA5-934B-2870E255030E}" type="pres">
      <dgm:prSet presAssocID="{1EBB8A8C-5F76-47F0-A183-9F52E46DB754}" presName="posSpace" presStyleCnt="0"/>
      <dgm:spPr/>
    </dgm:pt>
    <dgm:pt modelId="{6CA821A2-6D31-41C3-882C-8102B12067BC}" type="pres">
      <dgm:prSet presAssocID="{1EBB8A8C-5F76-47F0-A183-9F52E46DB754}" presName="vertFlow" presStyleCnt="0"/>
      <dgm:spPr/>
    </dgm:pt>
    <dgm:pt modelId="{80AE4EF0-1F56-462E-BBCC-1F0A53C4AC92}" type="pres">
      <dgm:prSet presAssocID="{1EBB8A8C-5F76-47F0-A183-9F52E46DB754}" presName="topSpace" presStyleCnt="0"/>
      <dgm:spPr/>
    </dgm:pt>
    <dgm:pt modelId="{AC6E7805-A26A-4E7A-B8D8-78039A8A1450}" type="pres">
      <dgm:prSet presAssocID="{1EBB8A8C-5F76-47F0-A183-9F52E46DB754}" presName="firstComp" presStyleCnt="0"/>
      <dgm:spPr/>
    </dgm:pt>
    <dgm:pt modelId="{C911A126-0845-46F0-999C-6BA5A0CBD50C}" type="pres">
      <dgm:prSet presAssocID="{1EBB8A8C-5F76-47F0-A183-9F52E46DB754}" presName="firstChild" presStyleLbl="bgAccFollowNode1" presStyleIdx="0" presStyleCnt="3"/>
      <dgm:spPr/>
    </dgm:pt>
    <dgm:pt modelId="{C01408EF-0C10-4BA5-8193-DD59BF6FDD92}" type="pres">
      <dgm:prSet presAssocID="{1EBB8A8C-5F76-47F0-A183-9F52E46DB754}" presName="firstChildTx" presStyleLbl="bgAccFollowNode1" presStyleIdx="0" presStyleCnt="3">
        <dgm:presLayoutVars>
          <dgm:bulletEnabled val="1"/>
        </dgm:presLayoutVars>
      </dgm:prSet>
      <dgm:spPr/>
    </dgm:pt>
    <dgm:pt modelId="{7ADBE65E-AA3B-438B-8ED7-B50387837BB6}" type="pres">
      <dgm:prSet presAssocID="{1EBB8A8C-5F76-47F0-A183-9F52E46DB754}" presName="negSpace" presStyleCnt="0"/>
      <dgm:spPr/>
    </dgm:pt>
    <dgm:pt modelId="{D97820EC-DDB3-4870-B030-D22B21655499}" type="pres">
      <dgm:prSet presAssocID="{1EBB8A8C-5F76-47F0-A183-9F52E46DB754}" presName="circle" presStyleLbl="node1" presStyleIdx="0" presStyleCnt="3"/>
      <dgm:spPr/>
    </dgm:pt>
    <dgm:pt modelId="{FB64EB25-1838-47AC-9C1B-857F4003D29F}" type="pres">
      <dgm:prSet presAssocID="{1BF8BDFB-99AD-410E-A540-FB18540FC8E9}" presName="transSpace" presStyleCnt="0"/>
      <dgm:spPr/>
    </dgm:pt>
    <dgm:pt modelId="{93DD045E-362E-4B2E-B2A4-7DABF1B756F6}" type="pres">
      <dgm:prSet presAssocID="{57F9477A-AC52-4B97-B3F3-F074A211AE04}" presName="posSpace" presStyleCnt="0"/>
      <dgm:spPr/>
    </dgm:pt>
    <dgm:pt modelId="{65B308A9-2B55-4574-9B46-3ABFFA13DC18}" type="pres">
      <dgm:prSet presAssocID="{57F9477A-AC52-4B97-B3F3-F074A211AE04}" presName="vertFlow" presStyleCnt="0"/>
      <dgm:spPr/>
    </dgm:pt>
    <dgm:pt modelId="{00160CAD-7571-47F8-A150-C3BDC5D286D5}" type="pres">
      <dgm:prSet presAssocID="{57F9477A-AC52-4B97-B3F3-F074A211AE04}" presName="topSpace" presStyleCnt="0"/>
      <dgm:spPr/>
    </dgm:pt>
    <dgm:pt modelId="{309D2D08-5ABA-4416-BAA9-2DA44F37156E}" type="pres">
      <dgm:prSet presAssocID="{57F9477A-AC52-4B97-B3F3-F074A211AE04}" presName="firstComp" presStyleCnt="0"/>
      <dgm:spPr/>
    </dgm:pt>
    <dgm:pt modelId="{9CFEA6E4-097B-43A6-AD23-75156CE09DB1}" type="pres">
      <dgm:prSet presAssocID="{57F9477A-AC52-4B97-B3F3-F074A211AE04}" presName="firstChild" presStyleLbl="bgAccFollowNode1" presStyleIdx="1" presStyleCnt="3"/>
      <dgm:spPr/>
    </dgm:pt>
    <dgm:pt modelId="{6A704CAB-6276-49E0-AEFC-44E2C47DC1B3}" type="pres">
      <dgm:prSet presAssocID="{57F9477A-AC52-4B97-B3F3-F074A211AE04}" presName="firstChildTx" presStyleLbl="bgAccFollowNode1" presStyleIdx="1" presStyleCnt="3">
        <dgm:presLayoutVars>
          <dgm:bulletEnabled val="1"/>
        </dgm:presLayoutVars>
      </dgm:prSet>
      <dgm:spPr/>
    </dgm:pt>
    <dgm:pt modelId="{09E5BFEE-66F5-4BAD-A708-FAF85FB95CB4}" type="pres">
      <dgm:prSet presAssocID="{57F9477A-AC52-4B97-B3F3-F074A211AE04}" presName="negSpace" presStyleCnt="0"/>
      <dgm:spPr/>
    </dgm:pt>
    <dgm:pt modelId="{AD46E25C-4372-4E44-8B55-C1C74C413635}" type="pres">
      <dgm:prSet presAssocID="{57F9477A-AC52-4B97-B3F3-F074A211AE04}" presName="circle" presStyleLbl="node1" presStyleIdx="1" presStyleCnt="3"/>
      <dgm:spPr/>
    </dgm:pt>
    <dgm:pt modelId="{A0893836-F2C9-4049-A40E-22E905E3C420}" type="pres">
      <dgm:prSet presAssocID="{B59601CE-8F3B-497A-9CAF-2770B5220DF6}" presName="transSpace" presStyleCnt="0"/>
      <dgm:spPr/>
    </dgm:pt>
    <dgm:pt modelId="{6A0AF41A-F962-452E-8C8E-9D51F5A9A8D1}" type="pres">
      <dgm:prSet presAssocID="{12512E9D-47E9-4E76-90DA-AFADFAEA1734}" presName="posSpace" presStyleCnt="0"/>
      <dgm:spPr/>
    </dgm:pt>
    <dgm:pt modelId="{7E84483E-9B50-4170-8F60-9CCB1DA09140}" type="pres">
      <dgm:prSet presAssocID="{12512E9D-47E9-4E76-90DA-AFADFAEA1734}" presName="vertFlow" presStyleCnt="0"/>
      <dgm:spPr/>
    </dgm:pt>
    <dgm:pt modelId="{9DA41CFA-E9EB-4F5B-B343-B3A711C849CC}" type="pres">
      <dgm:prSet presAssocID="{12512E9D-47E9-4E76-90DA-AFADFAEA1734}" presName="topSpace" presStyleCnt="0"/>
      <dgm:spPr/>
    </dgm:pt>
    <dgm:pt modelId="{9D2737F6-4449-483A-B7B3-4EEE21715D08}" type="pres">
      <dgm:prSet presAssocID="{12512E9D-47E9-4E76-90DA-AFADFAEA1734}" presName="firstComp" presStyleCnt="0"/>
      <dgm:spPr/>
    </dgm:pt>
    <dgm:pt modelId="{039CF3A3-5927-4F6F-ACE4-F5EE2E209EF0}" type="pres">
      <dgm:prSet presAssocID="{12512E9D-47E9-4E76-90DA-AFADFAEA1734}" presName="firstChild" presStyleLbl="bgAccFollowNode1" presStyleIdx="2" presStyleCnt="3"/>
      <dgm:spPr/>
    </dgm:pt>
    <dgm:pt modelId="{E5385B1A-1412-4778-9B44-3F1D76D7B6F0}" type="pres">
      <dgm:prSet presAssocID="{12512E9D-47E9-4E76-90DA-AFADFAEA1734}" presName="firstChildTx" presStyleLbl="bgAccFollowNode1" presStyleIdx="2" presStyleCnt="3">
        <dgm:presLayoutVars>
          <dgm:bulletEnabled val="1"/>
        </dgm:presLayoutVars>
      </dgm:prSet>
      <dgm:spPr/>
    </dgm:pt>
    <dgm:pt modelId="{41425CC1-9DA3-4FCA-8EC4-A456723F2E3C}" type="pres">
      <dgm:prSet presAssocID="{12512E9D-47E9-4E76-90DA-AFADFAEA1734}" presName="negSpace" presStyleCnt="0"/>
      <dgm:spPr/>
    </dgm:pt>
    <dgm:pt modelId="{97D28B9C-4601-4DAC-A804-BC1E23E0D3CF}" type="pres">
      <dgm:prSet presAssocID="{12512E9D-47E9-4E76-90DA-AFADFAEA1734}" presName="circle" presStyleLbl="node1" presStyleIdx="2" presStyleCnt="3"/>
      <dgm:spPr/>
    </dgm:pt>
  </dgm:ptLst>
  <dgm:cxnLst>
    <dgm:cxn modelId="{3EEB1C1C-7ACC-4B2E-9AA2-504B013025F3}" type="presOf" srcId="{12512E9D-47E9-4E76-90DA-AFADFAEA1734}" destId="{97D28B9C-4601-4DAC-A804-BC1E23E0D3CF}" srcOrd="0" destOrd="0" presId="urn:microsoft.com/office/officeart/2005/8/layout/hList9"/>
    <dgm:cxn modelId="{A02A0528-D8DC-4354-BF18-20F6D6B5CC60}" srcId="{417BEDE4-2015-4A6C-9269-27241320B317}" destId="{1EBB8A8C-5F76-47F0-A183-9F52E46DB754}" srcOrd="0" destOrd="0" parTransId="{129CB558-77B6-4D4E-AAE9-67068E8477BF}" sibTransId="{1BF8BDFB-99AD-410E-A540-FB18540FC8E9}"/>
    <dgm:cxn modelId="{2C4D7750-9948-48A8-AEAB-95032340895B}" type="presOf" srcId="{57F9477A-AC52-4B97-B3F3-F074A211AE04}" destId="{AD46E25C-4372-4E44-8B55-C1C74C413635}" srcOrd="0" destOrd="0" presId="urn:microsoft.com/office/officeart/2005/8/layout/hList9"/>
    <dgm:cxn modelId="{8B470F73-E98C-467A-9760-669086326778}" srcId="{417BEDE4-2015-4A6C-9269-27241320B317}" destId="{12512E9D-47E9-4E76-90DA-AFADFAEA1734}" srcOrd="2" destOrd="0" parTransId="{C1D75D41-B895-4D24-A67B-A78FA51F011D}" sibTransId="{E4138839-A248-4649-958B-D48F5A7FAF03}"/>
    <dgm:cxn modelId="{587E5F77-0DCE-4A29-8EC7-DEDBC3722135}" type="presOf" srcId="{3CF751E8-CDC5-45FF-BF61-B9CFCD228BF0}" destId="{039CF3A3-5927-4F6F-ACE4-F5EE2E209EF0}" srcOrd="0" destOrd="0" presId="urn:microsoft.com/office/officeart/2005/8/layout/hList9"/>
    <dgm:cxn modelId="{BA11D983-18B5-428B-93B9-E971473E93EF}" type="presOf" srcId="{21304FDD-F03E-4ED8-908E-BAFD99C50033}" destId="{9CFEA6E4-097B-43A6-AD23-75156CE09DB1}" srcOrd="0" destOrd="0" presId="urn:microsoft.com/office/officeart/2005/8/layout/hList9"/>
    <dgm:cxn modelId="{6450CF94-1407-49B5-88F4-8AE67C4D40D5}" type="presOf" srcId="{21304FDD-F03E-4ED8-908E-BAFD99C50033}" destId="{6A704CAB-6276-49E0-AEFC-44E2C47DC1B3}" srcOrd="1" destOrd="0" presId="urn:microsoft.com/office/officeart/2005/8/layout/hList9"/>
    <dgm:cxn modelId="{D9227ED2-081B-4347-8E75-CF99971FC2B5}" type="presOf" srcId="{1EBB8A8C-5F76-47F0-A183-9F52E46DB754}" destId="{D97820EC-DDB3-4870-B030-D22B21655499}" srcOrd="0" destOrd="0" presId="urn:microsoft.com/office/officeart/2005/8/layout/hList9"/>
    <dgm:cxn modelId="{3507E2D3-96CA-4A64-933D-D5AC1B5DDA68}" type="presOf" srcId="{3CF751E8-CDC5-45FF-BF61-B9CFCD228BF0}" destId="{E5385B1A-1412-4778-9B44-3F1D76D7B6F0}" srcOrd="1" destOrd="0" presId="urn:microsoft.com/office/officeart/2005/8/layout/hList9"/>
    <dgm:cxn modelId="{E7145EE5-7497-404B-9B61-64E37AEB3F00}" type="presOf" srcId="{417BEDE4-2015-4A6C-9269-27241320B317}" destId="{AC870B73-1353-425C-97BC-11CB6A580B29}" srcOrd="0" destOrd="0" presId="urn:microsoft.com/office/officeart/2005/8/layout/hList9"/>
    <dgm:cxn modelId="{65E461E7-DA6E-491B-BA56-E4A458D57110}" type="presOf" srcId="{C68877E3-708D-4CA8-9233-EA6238068D76}" destId="{C911A126-0845-46F0-999C-6BA5A0CBD50C}" srcOrd="0" destOrd="0" presId="urn:microsoft.com/office/officeart/2005/8/layout/hList9"/>
    <dgm:cxn modelId="{940377F1-DE71-4DF7-9F9B-0FBB4EDBF85F}" type="presOf" srcId="{C68877E3-708D-4CA8-9233-EA6238068D76}" destId="{C01408EF-0C10-4BA5-8193-DD59BF6FDD92}" srcOrd="1" destOrd="0" presId="urn:microsoft.com/office/officeart/2005/8/layout/hList9"/>
    <dgm:cxn modelId="{DA1764F5-B46B-4EA5-91A5-0BF9604302C0}" srcId="{417BEDE4-2015-4A6C-9269-27241320B317}" destId="{57F9477A-AC52-4B97-B3F3-F074A211AE04}" srcOrd="1" destOrd="0" parTransId="{962A3A3F-AFCF-47C4-9847-36DCE2FFD7F2}" sibTransId="{B59601CE-8F3B-497A-9CAF-2770B5220DF6}"/>
    <dgm:cxn modelId="{782BFDF7-69C2-492E-8B8B-35EAB64DF40C}" srcId="{12512E9D-47E9-4E76-90DA-AFADFAEA1734}" destId="{3CF751E8-CDC5-45FF-BF61-B9CFCD228BF0}" srcOrd="0" destOrd="0" parTransId="{6E7914A1-2AC8-45D3-A928-5BDEA621A15D}" sibTransId="{C75E8D21-A19A-4345-922F-D947C0888B43}"/>
    <dgm:cxn modelId="{B067E5FB-99A4-4882-A8F7-C6246EF5B3BB}" srcId="{57F9477A-AC52-4B97-B3F3-F074A211AE04}" destId="{21304FDD-F03E-4ED8-908E-BAFD99C50033}" srcOrd="0" destOrd="0" parTransId="{D7EDDDFC-212E-4291-8C26-635302E38993}" sibTransId="{DF7EED36-7F3B-4CF7-9737-8F144E8DCACB}"/>
    <dgm:cxn modelId="{4C6CE6FE-D15F-4B53-8D0D-9BFD51BBF28F}" srcId="{1EBB8A8C-5F76-47F0-A183-9F52E46DB754}" destId="{C68877E3-708D-4CA8-9233-EA6238068D76}" srcOrd="0" destOrd="0" parTransId="{3E06B252-7487-4B7D-8F24-A88412D04529}" sibTransId="{742E1871-3C5E-453E-A976-2AFD9C826172}"/>
    <dgm:cxn modelId="{DB77D1DB-95FA-4A6A-8402-988FDBCC68FB}" type="presParOf" srcId="{AC870B73-1353-425C-97BC-11CB6A580B29}" destId="{75BBA857-80A0-4EA5-934B-2870E255030E}" srcOrd="0" destOrd="0" presId="urn:microsoft.com/office/officeart/2005/8/layout/hList9"/>
    <dgm:cxn modelId="{924FFC20-AA75-4FBF-BF31-8CBE76C12E9C}" type="presParOf" srcId="{AC870B73-1353-425C-97BC-11CB6A580B29}" destId="{6CA821A2-6D31-41C3-882C-8102B12067BC}" srcOrd="1" destOrd="0" presId="urn:microsoft.com/office/officeart/2005/8/layout/hList9"/>
    <dgm:cxn modelId="{D4F6FE5E-6EE0-4F28-8915-7CFF31B8451C}" type="presParOf" srcId="{6CA821A2-6D31-41C3-882C-8102B12067BC}" destId="{80AE4EF0-1F56-462E-BBCC-1F0A53C4AC92}" srcOrd="0" destOrd="0" presId="urn:microsoft.com/office/officeart/2005/8/layout/hList9"/>
    <dgm:cxn modelId="{4F5FFD8D-8CD0-49AE-8857-95FB4F8352F1}" type="presParOf" srcId="{6CA821A2-6D31-41C3-882C-8102B12067BC}" destId="{AC6E7805-A26A-4E7A-B8D8-78039A8A1450}" srcOrd="1" destOrd="0" presId="urn:microsoft.com/office/officeart/2005/8/layout/hList9"/>
    <dgm:cxn modelId="{9BC91370-F0B5-45DE-92E9-76AB9D5755F1}" type="presParOf" srcId="{AC6E7805-A26A-4E7A-B8D8-78039A8A1450}" destId="{C911A126-0845-46F0-999C-6BA5A0CBD50C}" srcOrd="0" destOrd="0" presId="urn:microsoft.com/office/officeart/2005/8/layout/hList9"/>
    <dgm:cxn modelId="{65DBA7AE-2045-4FBD-8DDF-97E3DCF14101}" type="presParOf" srcId="{AC6E7805-A26A-4E7A-B8D8-78039A8A1450}" destId="{C01408EF-0C10-4BA5-8193-DD59BF6FDD92}" srcOrd="1" destOrd="0" presId="urn:microsoft.com/office/officeart/2005/8/layout/hList9"/>
    <dgm:cxn modelId="{1F800FD1-3CB3-4285-B642-A320142DB891}" type="presParOf" srcId="{AC870B73-1353-425C-97BC-11CB6A580B29}" destId="{7ADBE65E-AA3B-438B-8ED7-B50387837BB6}" srcOrd="2" destOrd="0" presId="urn:microsoft.com/office/officeart/2005/8/layout/hList9"/>
    <dgm:cxn modelId="{F346AE95-B981-4095-A97C-F3E162528BCB}" type="presParOf" srcId="{AC870B73-1353-425C-97BC-11CB6A580B29}" destId="{D97820EC-DDB3-4870-B030-D22B21655499}" srcOrd="3" destOrd="0" presId="urn:microsoft.com/office/officeart/2005/8/layout/hList9"/>
    <dgm:cxn modelId="{8449EBBF-F6B8-4174-9B9D-8ADC8F08984E}" type="presParOf" srcId="{AC870B73-1353-425C-97BC-11CB6A580B29}" destId="{FB64EB25-1838-47AC-9C1B-857F4003D29F}" srcOrd="4" destOrd="0" presId="urn:microsoft.com/office/officeart/2005/8/layout/hList9"/>
    <dgm:cxn modelId="{31F4E6FE-04BB-459A-8208-816E1019A0D9}" type="presParOf" srcId="{AC870B73-1353-425C-97BC-11CB6A580B29}" destId="{93DD045E-362E-4B2E-B2A4-7DABF1B756F6}" srcOrd="5" destOrd="0" presId="urn:microsoft.com/office/officeart/2005/8/layout/hList9"/>
    <dgm:cxn modelId="{ECEB1E06-8665-4A65-8E6E-616DC0A45FD5}" type="presParOf" srcId="{AC870B73-1353-425C-97BC-11CB6A580B29}" destId="{65B308A9-2B55-4574-9B46-3ABFFA13DC18}" srcOrd="6" destOrd="0" presId="urn:microsoft.com/office/officeart/2005/8/layout/hList9"/>
    <dgm:cxn modelId="{9F9EAF1A-6878-4B64-B934-AA921E34703F}" type="presParOf" srcId="{65B308A9-2B55-4574-9B46-3ABFFA13DC18}" destId="{00160CAD-7571-47F8-A150-C3BDC5D286D5}" srcOrd="0" destOrd="0" presId="urn:microsoft.com/office/officeart/2005/8/layout/hList9"/>
    <dgm:cxn modelId="{489C1577-01D1-4ED0-9C35-CCD4066C3B30}" type="presParOf" srcId="{65B308A9-2B55-4574-9B46-3ABFFA13DC18}" destId="{309D2D08-5ABA-4416-BAA9-2DA44F37156E}" srcOrd="1" destOrd="0" presId="urn:microsoft.com/office/officeart/2005/8/layout/hList9"/>
    <dgm:cxn modelId="{B8BB9A44-7658-4B02-A2A3-819185093FB8}" type="presParOf" srcId="{309D2D08-5ABA-4416-BAA9-2DA44F37156E}" destId="{9CFEA6E4-097B-43A6-AD23-75156CE09DB1}" srcOrd="0" destOrd="0" presId="urn:microsoft.com/office/officeart/2005/8/layout/hList9"/>
    <dgm:cxn modelId="{85073EA3-9C61-4933-8972-0B85DE97E267}" type="presParOf" srcId="{309D2D08-5ABA-4416-BAA9-2DA44F37156E}" destId="{6A704CAB-6276-49E0-AEFC-44E2C47DC1B3}" srcOrd="1" destOrd="0" presId="urn:microsoft.com/office/officeart/2005/8/layout/hList9"/>
    <dgm:cxn modelId="{34CD5E39-66E4-414E-9210-1C963A428B3B}" type="presParOf" srcId="{AC870B73-1353-425C-97BC-11CB6A580B29}" destId="{09E5BFEE-66F5-4BAD-A708-FAF85FB95CB4}" srcOrd="7" destOrd="0" presId="urn:microsoft.com/office/officeart/2005/8/layout/hList9"/>
    <dgm:cxn modelId="{9339FB80-A00B-4552-9755-16E748A2227E}" type="presParOf" srcId="{AC870B73-1353-425C-97BC-11CB6A580B29}" destId="{AD46E25C-4372-4E44-8B55-C1C74C413635}" srcOrd="8" destOrd="0" presId="urn:microsoft.com/office/officeart/2005/8/layout/hList9"/>
    <dgm:cxn modelId="{50003DBA-74FF-451E-B171-7F81493F7F58}" type="presParOf" srcId="{AC870B73-1353-425C-97BC-11CB6A580B29}" destId="{A0893836-F2C9-4049-A40E-22E905E3C420}" srcOrd="9" destOrd="0" presId="urn:microsoft.com/office/officeart/2005/8/layout/hList9"/>
    <dgm:cxn modelId="{3972F66D-BB44-4516-931C-7AE547429A11}" type="presParOf" srcId="{AC870B73-1353-425C-97BC-11CB6A580B29}" destId="{6A0AF41A-F962-452E-8C8E-9D51F5A9A8D1}" srcOrd="10" destOrd="0" presId="urn:microsoft.com/office/officeart/2005/8/layout/hList9"/>
    <dgm:cxn modelId="{4E43A25F-D0AC-404A-B700-46E497D60E19}" type="presParOf" srcId="{AC870B73-1353-425C-97BC-11CB6A580B29}" destId="{7E84483E-9B50-4170-8F60-9CCB1DA09140}" srcOrd="11" destOrd="0" presId="urn:microsoft.com/office/officeart/2005/8/layout/hList9"/>
    <dgm:cxn modelId="{0C94D97C-8B6B-4232-8C42-307EDB83BD50}" type="presParOf" srcId="{7E84483E-9B50-4170-8F60-9CCB1DA09140}" destId="{9DA41CFA-E9EB-4F5B-B343-B3A711C849CC}" srcOrd="0" destOrd="0" presId="urn:microsoft.com/office/officeart/2005/8/layout/hList9"/>
    <dgm:cxn modelId="{64999AAE-158C-4069-9B3D-3205D9F0891D}" type="presParOf" srcId="{7E84483E-9B50-4170-8F60-9CCB1DA09140}" destId="{9D2737F6-4449-483A-B7B3-4EEE21715D08}" srcOrd="1" destOrd="0" presId="urn:microsoft.com/office/officeart/2005/8/layout/hList9"/>
    <dgm:cxn modelId="{A98E224E-1D54-4C46-8282-E192DB3E0781}" type="presParOf" srcId="{9D2737F6-4449-483A-B7B3-4EEE21715D08}" destId="{039CF3A3-5927-4F6F-ACE4-F5EE2E209EF0}" srcOrd="0" destOrd="0" presId="urn:microsoft.com/office/officeart/2005/8/layout/hList9"/>
    <dgm:cxn modelId="{E7CD9B31-3D4D-461D-B059-7C3A5A137168}" type="presParOf" srcId="{9D2737F6-4449-483A-B7B3-4EEE21715D08}" destId="{E5385B1A-1412-4778-9B44-3F1D76D7B6F0}" srcOrd="1" destOrd="0" presId="urn:microsoft.com/office/officeart/2005/8/layout/hList9"/>
    <dgm:cxn modelId="{0258E7DE-F066-4934-8484-CDE8146BF5F3}" type="presParOf" srcId="{AC870B73-1353-425C-97BC-11CB6A580B29}" destId="{41425CC1-9DA3-4FCA-8EC4-A456723F2E3C}" srcOrd="12" destOrd="0" presId="urn:microsoft.com/office/officeart/2005/8/layout/hList9"/>
    <dgm:cxn modelId="{32BCAAF3-7EBB-48F0-8CB9-E436F0D5A5F7}" type="presParOf" srcId="{AC870B73-1353-425C-97BC-11CB6A580B29}" destId="{97D28B9C-4601-4DAC-A804-BC1E23E0D3CF}" srcOrd="13" destOrd="0" presId="urn:microsoft.com/office/officeart/2005/8/layout/hList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17BEDE4-2015-4A6C-9269-27241320B317}"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1EBB8A8C-5F76-47F0-A183-9F52E46DB754}">
      <dgm:prSet phldrT="[Text]"/>
      <dgm:spPr>
        <a:solidFill>
          <a:srgbClr val="BA5929"/>
        </a:solidFill>
        <a:ln>
          <a:solidFill>
            <a:srgbClr val="BA5929"/>
          </a:solidFill>
        </a:ln>
      </dgm:spPr>
      <dgm:t>
        <a:bodyPr/>
        <a:lstStyle/>
        <a:p>
          <a:pPr algn="ctr" rtl="0"/>
          <a:r>
            <a:rPr lang="en-US">
              <a:latin typeface="Arial"/>
              <a:cs typeface="Arial"/>
            </a:rPr>
            <a:t>April 7</a:t>
          </a:r>
          <a:r>
            <a:rPr lang="en-US" baseline="30000">
              <a:latin typeface="Arial"/>
              <a:cs typeface="Arial"/>
            </a:rPr>
            <a:t>th</a:t>
          </a:r>
          <a:r>
            <a:rPr lang="en-US">
              <a:latin typeface="Arial"/>
              <a:cs typeface="Arial"/>
            </a:rPr>
            <a:t>/8</a:t>
          </a:r>
          <a:r>
            <a:rPr lang="en-US" baseline="30000">
              <a:latin typeface="Arial"/>
              <a:cs typeface="Arial"/>
            </a:rPr>
            <a:t>th</a:t>
          </a:r>
          <a:r>
            <a:rPr lang="en-US">
              <a:latin typeface="Arial"/>
              <a:cs typeface="Arial"/>
            </a:rPr>
            <a:t> </a:t>
          </a:r>
          <a:endParaRPr lang="en-US" baseline="30000">
            <a:latin typeface="Arial" panose="020B0604020202020204" pitchFamily="34" charset="0"/>
            <a:cs typeface="Arial" panose="020B0604020202020204" pitchFamily="34" charset="0"/>
          </a:endParaRPr>
        </a:p>
      </dgm:t>
    </dgm:pt>
    <dgm:pt modelId="{129CB558-77B6-4D4E-AAE9-67068E8477BF}" type="parTrans" cxnId="{A02A0528-D8DC-4354-BF18-20F6D6B5CC60}">
      <dgm:prSet/>
      <dgm:spPr/>
      <dgm:t>
        <a:bodyPr/>
        <a:lstStyle/>
        <a:p>
          <a:endParaRPr lang="en-US"/>
        </a:p>
      </dgm:t>
    </dgm:pt>
    <dgm:pt modelId="{1BF8BDFB-99AD-410E-A540-FB18540FC8E9}" type="sibTrans" cxnId="{A02A0528-D8DC-4354-BF18-20F6D6B5CC60}">
      <dgm:prSet/>
      <dgm:spPr/>
      <dgm:t>
        <a:bodyPr/>
        <a:lstStyle/>
        <a:p>
          <a:endParaRPr lang="en-US"/>
        </a:p>
      </dgm:t>
    </dgm:pt>
    <dgm:pt modelId="{C68877E3-708D-4CA8-9233-EA6238068D76}">
      <dgm:prSet phldrT="[Text]"/>
      <dgm:spPr>
        <a:solidFill>
          <a:srgbClr val="F7D8AD">
            <a:alpha val="90000"/>
          </a:srgbClr>
        </a:solidFill>
        <a:ln>
          <a:solidFill>
            <a:srgbClr val="EFB15F">
              <a:alpha val="90000"/>
            </a:srgbClr>
          </a:solidFill>
        </a:ln>
      </dgm:spPr>
      <dgm:t>
        <a:bodyPr/>
        <a:lstStyle/>
        <a:p>
          <a:pPr algn="ctr" rtl="0"/>
          <a:r>
            <a:rPr lang="en-US">
              <a:latin typeface="Arial"/>
              <a:cs typeface="Arial"/>
            </a:rPr>
            <a:t>Cerro Verde </a:t>
          </a:r>
        </a:p>
      </dgm:t>
    </dgm:pt>
    <dgm:pt modelId="{3E06B252-7487-4B7D-8F24-A88412D04529}" type="parTrans" cxnId="{4C6CE6FE-D15F-4B53-8D0D-9BFD51BBF28F}">
      <dgm:prSet/>
      <dgm:spPr/>
      <dgm:t>
        <a:bodyPr/>
        <a:lstStyle/>
        <a:p>
          <a:endParaRPr lang="en-US"/>
        </a:p>
      </dgm:t>
    </dgm:pt>
    <dgm:pt modelId="{742E1871-3C5E-453E-A976-2AFD9C826172}" type="sibTrans" cxnId="{4C6CE6FE-D15F-4B53-8D0D-9BFD51BBF28F}">
      <dgm:prSet/>
      <dgm:spPr/>
      <dgm:t>
        <a:bodyPr/>
        <a:lstStyle/>
        <a:p>
          <a:endParaRPr lang="en-US"/>
        </a:p>
      </dgm:t>
    </dgm:pt>
    <dgm:pt modelId="{57F9477A-AC52-4B97-B3F3-F074A211AE04}">
      <dgm:prSet phldrT="[Text]"/>
      <dgm:spPr>
        <a:solidFill>
          <a:srgbClr val="BA5929"/>
        </a:solidFill>
        <a:ln>
          <a:solidFill>
            <a:srgbClr val="BA5929"/>
          </a:solidFill>
        </a:ln>
      </dgm:spPr>
      <dgm:t>
        <a:bodyPr/>
        <a:lstStyle/>
        <a:p>
          <a:pPr algn="ctr" rtl="0"/>
          <a:r>
            <a:rPr lang="en-US">
              <a:latin typeface="Arial"/>
              <a:cs typeface="Arial"/>
            </a:rPr>
            <a:t>April 13</a:t>
          </a:r>
          <a:r>
            <a:rPr lang="en-US" baseline="30000">
              <a:latin typeface="Arial"/>
              <a:cs typeface="Arial"/>
            </a:rPr>
            <a:t>th</a:t>
          </a:r>
          <a:r>
            <a:rPr lang="en-US">
              <a:latin typeface="Arial"/>
              <a:cs typeface="Arial"/>
            </a:rPr>
            <a:t> </a:t>
          </a:r>
        </a:p>
      </dgm:t>
    </dgm:pt>
    <dgm:pt modelId="{962A3A3F-AFCF-47C4-9847-36DCE2FFD7F2}" type="parTrans" cxnId="{DA1764F5-B46B-4EA5-91A5-0BF9604302C0}">
      <dgm:prSet/>
      <dgm:spPr/>
      <dgm:t>
        <a:bodyPr/>
        <a:lstStyle/>
        <a:p>
          <a:endParaRPr lang="en-US"/>
        </a:p>
      </dgm:t>
    </dgm:pt>
    <dgm:pt modelId="{B59601CE-8F3B-497A-9CAF-2770B5220DF6}" type="sibTrans" cxnId="{DA1764F5-B46B-4EA5-91A5-0BF9604302C0}">
      <dgm:prSet/>
      <dgm:spPr/>
      <dgm:t>
        <a:bodyPr/>
        <a:lstStyle/>
        <a:p>
          <a:endParaRPr lang="en-US"/>
        </a:p>
      </dgm:t>
    </dgm:pt>
    <dgm:pt modelId="{21304FDD-F03E-4ED8-908E-BAFD99C50033}">
      <dgm:prSet phldrT="[Text]"/>
      <dgm:spPr>
        <a:solidFill>
          <a:srgbClr val="F7D8AD">
            <a:alpha val="90000"/>
          </a:srgbClr>
        </a:solidFill>
        <a:ln>
          <a:solidFill>
            <a:srgbClr val="EFB15F">
              <a:alpha val="90000"/>
            </a:srgbClr>
          </a:solidFill>
        </a:ln>
      </dgm:spPr>
      <dgm:t>
        <a:bodyPr/>
        <a:lstStyle/>
        <a:p>
          <a:pPr algn="ctr"/>
          <a:r>
            <a:rPr lang="en-US">
              <a:latin typeface="Arial"/>
              <a:cs typeface="Arial"/>
            </a:rPr>
            <a:t>Chino</a:t>
          </a:r>
        </a:p>
      </dgm:t>
    </dgm:pt>
    <dgm:pt modelId="{D7EDDDFC-212E-4291-8C26-635302E38993}" type="parTrans" cxnId="{B067E5FB-99A4-4882-A8F7-C6246EF5B3BB}">
      <dgm:prSet/>
      <dgm:spPr/>
      <dgm:t>
        <a:bodyPr/>
        <a:lstStyle/>
        <a:p>
          <a:endParaRPr lang="en-US"/>
        </a:p>
      </dgm:t>
    </dgm:pt>
    <dgm:pt modelId="{DF7EED36-7F3B-4CF7-9737-8F144E8DCACB}" type="sibTrans" cxnId="{B067E5FB-99A4-4882-A8F7-C6246EF5B3BB}">
      <dgm:prSet/>
      <dgm:spPr/>
      <dgm:t>
        <a:bodyPr/>
        <a:lstStyle/>
        <a:p>
          <a:endParaRPr lang="en-US"/>
        </a:p>
      </dgm:t>
    </dgm:pt>
    <dgm:pt modelId="{12512E9D-47E9-4E76-90DA-AFADFAEA1734}">
      <dgm:prSet phldrT="[Text]"/>
      <dgm:spPr>
        <a:solidFill>
          <a:srgbClr val="BA5929"/>
        </a:solidFill>
        <a:ln>
          <a:solidFill>
            <a:srgbClr val="BA5929"/>
          </a:solidFill>
        </a:ln>
      </dgm:spPr>
      <dgm:t>
        <a:bodyPr/>
        <a:lstStyle/>
        <a:p>
          <a:pPr algn="ctr"/>
          <a:r>
            <a:rPr lang="en-US">
              <a:latin typeface="Arial"/>
              <a:cs typeface="Arial"/>
            </a:rPr>
            <a:t>April 20th</a:t>
          </a:r>
        </a:p>
      </dgm:t>
    </dgm:pt>
    <dgm:pt modelId="{C1D75D41-B895-4D24-A67B-A78FA51F011D}" type="parTrans" cxnId="{8B470F73-E98C-467A-9760-669086326778}">
      <dgm:prSet/>
      <dgm:spPr/>
      <dgm:t>
        <a:bodyPr/>
        <a:lstStyle/>
        <a:p>
          <a:endParaRPr lang="en-US"/>
        </a:p>
      </dgm:t>
    </dgm:pt>
    <dgm:pt modelId="{E4138839-A248-4649-958B-D48F5A7FAF03}" type="sibTrans" cxnId="{8B470F73-E98C-467A-9760-669086326778}">
      <dgm:prSet/>
      <dgm:spPr/>
      <dgm:t>
        <a:bodyPr/>
        <a:lstStyle/>
        <a:p>
          <a:endParaRPr lang="en-US"/>
        </a:p>
      </dgm:t>
    </dgm:pt>
    <dgm:pt modelId="{3CF751E8-CDC5-45FF-BF61-B9CFCD228BF0}">
      <dgm:prSet phldrT="[Text]"/>
      <dgm:spPr>
        <a:solidFill>
          <a:srgbClr val="F7D8AD">
            <a:alpha val="90000"/>
          </a:srgbClr>
        </a:solidFill>
        <a:ln>
          <a:solidFill>
            <a:srgbClr val="EFB15F">
              <a:alpha val="90000"/>
            </a:srgbClr>
          </a:solidFill>
        </a:ln>
      </dgm:spPr>
      <dgm:t>
        <a:bodyPr/>
        <a:lstStyle/>
        <a:p>
          <a:pPr algn="ctr"/>
          <a:r>
            <a:rPr lang="en-US">
              <a:latin typeface="Arial"/>
              <a:cs typeface="Arial"/>
            </a:rPr>
            <a:t>Climax</a:t>
          </a:r>
        </a:p>
      </dgm:t>
    </dgm:pt>
    <dgm:pt modelId="{6E7914A1-2AC8-45D3-A928-5BDEA621A15D}" type="parTrans" cxnId="{782BFDF7-69C2-492E-8B8B-35EAB64DF40C}">
      <dgm:prSet/>
      <dgm:spPr/>
      <dgm:t>
        <a:bodyPr/>
        <a:lstStyle/>
        <a:p>
          <a:endParaRPr lang="en-US"/>
        </a:p>
      </dgm:t>
    </dgm:pt>
    <dgm:pt modelId="{C75E8D21-A19A-4345-922F-D947C0888B43}" type="sibTrans" cxnId="{782BFDF7-69C2-492E-8B8B-35EAB64DF40C}">
      <dgm:prSet/>
      <dgm:spPr/>
      <dgm:t>
        <a:bodyPr/>
        <a:lstStyle/>
        <a:p>
          <a:endParaRPr lang="en-US"/>
        </a:p>
      </dgm:t>
    </dgm:pt>
    <dgm:pt modelId="{AC870B73-1353-425C-97BC-11CB6A580B29}" type="pres">
      <dgm:prSet presAssocID="{417BEDE4-2015-4A6C-9269-27241320B317}" presName="list" presStyleCnt="0">
        <dgm:presLayoutVars>
          <dgm:dir/>
          <dgm:animLvl val="lvl"/>
        </dgm:presLayoutVars>
      </dgm:prSet>
      <dgm:spPr/>
    </dgm:pt>
    <dgm:pt modelId="{75BBA857-80A0-4EA5-934B-2870E255030E}" type="pres">
      <dgm:prSet presAssocID="{1EBB8A8C-5F76-47F0-A183-9F52E46DB754}" presName="posSpace" presStyleCnt="0"/>
      <dgm:spPr/>
    </dgm:pt>
    <dgm:pt modelId="{6CA821A2-6D31-41C3-882C-8102B12067BC}" type="pres">
      <dgm:prSet presAssocID="{1EBB8A8C-5F76-47F0-A183-9F52E46DB754}" presName="vertFlow" presStyleCnt="0"/>
      <dgm:spPr/>
    </dgm:pt>
    <dgm:pt modelId="{80AE4EF0-1F56-462E-BBCC-1F0A53C4AC92}" type="pres">
      <dgm:prSet presAssocID="{1EBB8A8C-5F76-47F0-A183-9F52E46DB754}" presName="topSpace" presStyleCnt="0"/>
      <dgm:spPr/>
    </dgm:pt>
    <dgm:pt modelId="{AC6E7805-A26A-4E7A-B8D8-78039A8A1450}" type="pres">
      <dgm:prSet presAssocID="{1EBB8A8C-5F76-47F0-A183-9F52E46DB754}" presName="firstComp" presStyleCnt="0"/>
      <dgm:spPr/>
    </dgm:pt>
    <dgm:pt modelId="{C911A126-0845-46F0-999C-6BA5A0CBD50C}" type="pres">
      <dgm:prSet presAssocID="{1EBB8A8C-5F76-47F0-A183-9F52E46DB754}" presName="firstChild" presStyleLbl="bgAccFollowNode1" presStyleIdx="0" presStyleCnt="3"/>
      <dgm:spPr/>
    </dgm:pt>
    <dgm:pt modelId="{C01408EF-0C10-4BA5-8193-DD59BF6FDD92}" type="pres">
      <dgm:prSet presAssocID="{1EBB8A8C-5F76-47F0-A183-9F52E46DB754}" presName="firstChildTx" presStyleLbl="bgAccFollowNode1" presStyleIdx="0" presStyleCnt="3">
        <dgm:presLayoutVars>
          <dgm:bulletEnabled val="1"/>
        </dgm:presLayoutVars>
      </dgm:prSet>
      <dgm:spPr/>
    </dgm:pt>
    <dgm:pt modelId="{7ADBE65E-AA3B-438B-8ED7-B50387837BB6}" type="pres">
      <dgm:prSet presAssocID="{1EBB8A8C-5F76-47F0-A183-9F52E46DB754}" presName="negSpace" presStyleCnt="0"/>
      <dgm:spPr/>
    </dgm:pt>
    <dgm:pt modelId="{D97820EC-DDB3-4870-B030-D22B21655499}" type="pres">
      <dgm:prSet presAssocID="{1EBB8A8C-5F76-47F0-A183-9F52E46DB754}" presName="circle" presStyleLbl="node1" presStyleIdx="0" presStyleCnt="3"/>
      <dgm:spPr/>
    </dgm:pt>
    <dgm:pt modelId="{FB64EB25-1838-47AC-9C1B-857F4003D29F}" type="pres">
      <dgm:prSet presAssocID="{1BF8BDFB-99AD-410E-A540-FB18540FC8E9}" presName="transSpace" presStyleCnt="0"/>
      <dgm:spPr/>
    </dgm:pt>
    <dgm:pt modelId="{93DD045E-362E-4B2E-B2A4-7DABF1B756F6}" type="pres">
      <dgm:prSet presAssocID="{57F9477A-AC52-4B97-B3F3-F074A211AE04}" presName="posSpace" presStyleCnt="0"/>
      <dgm:spPr/>
    </dgm:pt>
    <dgm:pt modelId="{65B308A9-2B55-4574-9B46-3ABFFA13DC18}" type="pres">
      <dgm:prSet presAssocID="{57F9477A-AC52-4B97-B3F3-F074A211AE04}" presName="vertFlow" presStyleCnt="0"/>
      <dgm:spPr/>
    </dgm:pt>
    <dgm:pt modelId="{00160CAD-7571-47F8-A150-C3BDC5D286D5}" type="pres">
      <dgm:prSet presAssocID="{57F9477A-AC52-4B97-B3F3-F074A211AE04}" presName="topSpace" presStyleCnt="0"/>
      <dgm:spPr/>
    </dgm:pt>
    <dgm:pt modelId="{309D2D08-5ABA-4416-BAA9-2DA44F37156E}" type="pres">
      <dgm:prSet presAssocID="{57F9477A-AC52-4B97-B3F3-F074A211AE04}" presName="firstComp" presStyleCnt="0"/>
      <dgm:spPr/>
    </dgm:pt>
    <dgm:pt modelId="{9CFEA6E4-097B-43A6-AD23-75156CE09DB1}" type="pres">
      <dgm:prSet presAssocID="{57F9477A-AC52-4B97-B3F3-F074A211AE04}" presName="firstChild" presStyleLbl="bgAccFollowNode1" presStyleIdx="1" presStyleCnt="3"/>
      <dgm:spPr/>
    </dgm:pt>
    <dgm:pt modelId="{6A704CAB-6276-49E0-AEFC-44E2C47DC1B3}" type="pres">
      <dgm:prSet presAssocID="{57F9477A-AC52-4B97-B3F3-F074A211AE04}" presName="firstChildTx" presStyleLbl="bgAccFollowNode1" presStyleIdx="1" presStyleCnt="3">
        <dgm:presLayoutVars>
          <dgm:bulletEnabled val="1"/>
        </dgm:presLayoutVars>
      </dgm:prSet>
      <dgm:spPr/>
    </dgm:pt>
    <dgm:pt modelId="{09E5BFEE-66F5-4BAD-A708-FAF85FB95CB4}" type="pres">
      <dgm:prSet presAssocID="{57F9477A-AC52-4B97-B3F3-F074A211AE04}" presName="negSpace" presStyleCnt="0"/>
      <dgm:spPr/>
    </dgm:pt>
    <dgm:pt modelId="{AD46E25C-4372-4E44-8B55-C1C74C413635}" type="pres">
      <dgm:prSet presAssocID="{57F9477A-AC52-4B97-B3F3-F074A211AE04}" presName="circle" presStyleLbl="node1" presStyleIdx="1" presStyleCnt="3"/>
      <dgm:spPr/>
    </dgm:pt>
    <dgm:pt modelId="{A0893836-F2C9-4049-A40E-22E905E3C420}" type="pres">
      <dgm:prSet presAssocID="{B59601CE-8F3B-497A-9CAF-2770B5220DF6}" presName="transSpace" presStyleCnt="0"/>
      <dgm:spPr/>
    </dgm:pt>
    <dgm:pt modelId="{6A0AF41A-F962-452E-8C8E-9D51F5A9A8D1}" type="pres">
      <dgm:prSet presAssocID="{12512E9D-47E9-4E76-90DA-AFADFAEA1734}" presName="posSpace" presStyleCnt="0"/>
      <dgm:spPr/>
    </dgm:pt>
    <dgm:pt modelId="{7E84483E-9B50-4170-8F60-9CCB1DA09140}" type="pres">
      <dgm:prSet presAssocID="{12512E9D-47E9-4E76-90DA-AFADFAEA1734}" presName="vertFlow" presStyleCnt="0"/>
      <dgm:spPr/>
    </dgm:pt>
    <dgm:pt modelId="{9DA41CFA-E9EB-4F5B-B343-B3A711C849CC}" type="pres">
      <dgm:prSet presAssocID="{12512E9D-47E9-4E76-90DA-AFADFAEA1734}" presName="topSpace" presStyleCnt="0"/>
      <dgm:spPr/>
    </dgm:pt>
    <dgm:pt modelId="{9D2737F6-4449-483A-B7B3-4EEE21715D08}" type="pres">
      <dgm:prSet presAssocID="{12512E9D-47E9-4E76-90DA-AFADFAEA1734}" presName="firstComp" presStyleCnt="0"/>
      <dgm:spPr/>
    </dgm:pt>
    <dgm:pt modelId="{039CF3A3-5927-4F6F-ACE4-F5EE2E209EF0}" type="pres">
      <dgm:prSet presAssocID="{12512E9D-47E9-4E76-90DA-AFADFAEA1734}" presName="firstChild" presStyleLbl="bgAccFollowNode1" presStyleIdx="2" presStyleCnt="3"/>
      <dgm:spPr/>
    </dgm:pt>
    <dgm:pt modelId="{E5385B1A-1412-4778-9B44-3F1D76D7B6F0}" type="pres">
      <dgm:prSet presAssocID="{12512E9D-47E9-4E76-90DA-AFADFAEA1734}" presName="firstChildTx" presStyleLbl="bgAccFollowNode1" presStyleIdx="2" presStyleCnt="3">
        <dgm:presLayoutVars>
          <dgm:bulletEnabled val="1"/>
        </dgm:presLayoutVars>
      </dgm:prSet>
      <dgm:spPr/>
    </dgm:pt>
    <dgm:pt modelId="{41425CC1-9DA3-4FCA-8EC4-A456723F2E3C}" type="pres">
      <dgm:prSet presAssocID="{12512E9D-47E9-4E76-90DA-AFADFAEA1734}" presName="negSpace" presStyleCnt="0"/>
      <dgm:spPr/>
    </dgm:pt>
    <dgm:pt modelId="{97D28B9C-4601-4DAC-A804-BC1E23E0D3CF}" type="pres">
      <dgm:prSet presAssocID="{12512E9D-47E9-4E76-90DA-AFADFAEA1734}" presName="circle" presStyleLbl="node1" presStyleIdx="2" presStyleCnt="3"/>
      <dgm:spPr/>
    </dgm:pt>
  </dgm:ptLst>
  <dgm:cxnLst>
    <dgm:cxn modelId="{3EEB1C1C-7ACC-4B2E-9AA2-504B013025F3}" type="presOf" srcId="{12512E9D-47E9-4E76-90DA-AFADFAEA1734}" destId="{97D28B9C-4601-4DAC-A804-BC1E23E0D3CF}" srcOrd="0" destOrd="0" presId="urn:microsoft.com/office/officeart/2005/8/layout/hList9"/>
    <dgm:cxn modelId="{A02A0528-D8DC-4354-BF18-20F6D6B5CC60}" srcId="{417BEDE4-2015-4A6C-9269-27241320B317}" destId="{1EBB8A8C-5F76-47F0-A183-9F52E46DB754}" srcOrd="0" destOrd="0" parTransId="{129CB558-77B6-4D4E-AAE9-67068E8477BF}" sibTransId="{1BF8BDFB-99AD-410E-A540-FB18540FC8E9}"/>
    <dgm:cxn modelId="{2C4D7750-9948-48A8-AEAB-95032340895B}" type="presOf" srcId="{57F9477A-AC52-4B97-B3F3-F074A211AE04}" destId="{AD46E25C-4372-4E44-8B55-C1C74C413635}" srcOrd="0" destOrd="0" presId="urn:microsoft.com/office/officeart/2005/8/layout/hList9"/>
    <dgm:cxn modelId="{8B470F73-E98C-467A-9760-669086326778}" srcId="{417BEDE4-2015-4A6C-9269-27241320B317}" destId="{12512E9D-47E9-4E76-90DA-AFADFAEA1734}" srcOrd="2" destOrd="0" parTransId="{C1D75D41-B895-4D24-A67B-A78FA51F011D}" sibTransId="{E4138839-A248-4649-958B-D48F5A7FAF03}"/>
    <dgm:cxn modelId="{587E5F77-0DCE-4A29-8EC7-DEDBC3722135}" type="presOf" srcId="{3CF751E8-CDC5-45FF-BF61-B9CFCD228BF0}" destId="{039CF3A3-5927-4F6F-ACE4-F5EE2E209EF0}" srcOrd="0" destOrd="0" presId="urn:microsoft.com/office/officeart/2005/8/layout/hList9"/>
    <dgm:cxn modelId="{BA11D983-18B5-428B-93B9-E971473E93EF}" type="presOf" srcId="{21304FDD-F03E-4ED8-908E-BAFD99C50033}" destId="{9CFEA6E4-097B-43A6-AD23-75156CE09DB1}" srcOrd="0" destOrd="0" presId="urn:microsoft.com/office/officeart/2005/8/layout/hList9"/>
    <dgm:cxn modelId="{6450CF94-1407-49B5-88F4-8AE67C4D40D5}" type="presOf" srcId="{21304FDD-F03E-4ED8-908E-BAFD99C50033}" destId="{6A704CAB-6276-49E0-AEFC-44E2C47DC1B3}" srcOrd="1" destOrd="0" presId="urn:microsoft.com/office/officeart/2005/8/layout/hList9"/>
    <dgm:cxn modelId="{D9227ED2-081B-4347-8E75-CF99971FC2B5}" type="presOf" srcId="{1EBB8A8C-5F76-47F0-A183-9F52E46DB754}" destId="{D97820EC-DDB3-4870-B030-D22B21655499}" srcOrd="0" destOrd="0" presId="urn:microsoft.com/office/officeart/2005/8/layout/hList9"/>
    <dgm:cxn modelId="{3507E2D3-96CA-4A64-933D-D5AC1B5DDA68}" type="presOf" srcId="{3CF751E8-CDC5-45FF-BF61-B9CFCD228BF0}" destId="{E5385B1A-1412-4778-9B44-3F1D76D7B6F0}" srcOrd="1" destOrd="0" presId="urn:microsoft.com/office/officeart/2005/8/layout/hList9"/>
    <dgm:cxn modelId="{E7145EE5-7497-404B-9B61-64E37AEB3F00}" type="presOf" srcId="{417BEDE4-2015-4A6C-9269-27241320B317}" destId="{AC870B73-1353-425C-97BC-11CB6A580B29}" srcOrd="0" destOrd="0" presId="urn:microsoft.com/office/officeart/2005/8/layout/hList9"/>
    <dgm:cxn modelId="{65E461E7-DA6E-491B-BA56-E4A458D57110}" type="presOf" srcId="{C68877E3-708D-4CA8-9233-EA6238068D76}" destId="{C911A126-0845-46F0-999C-6BA5A0CBD50C}" srcOrd="0" destOrd="0" presId="urn:microsoft.com/office/officeart/2005/8/layout/hList9"/>
    <dgm:cxn modelId="{940377F1-DE71-4DF7-9F9B-0FBB4EDBF85F}" type="presOf" srcId="{C68877E3-708D-4CA8-9233-EA6238068D76}" destId="{C01408EF-0C10-4BA5-8193-DD59BF6FDD92}" srcOrd="1" destOrd="0" presId="urn:microsoft.com/office/officeart/2005/8/layout/hList9"/>
    <dgm:cxn modelId="{DA1764F5-B46B-4EA5-91A5-0BF9604302C0}" srcId="{417BEDE4-2015-4A6C-9269-27241320B317}" destId="{57F9477A-AC52-4B97-B3F3-F074A211AE04}" srcOrd="1" destOrd="0" parTransId="{962A3A3F-AFCF-47C4-9847-36DCE2FFD7F2}" sibTransId="{B59601CE-8F3B-497A-9CAF-2770B5220DF6}"/>
    <dgm:cxn modelId="{782BFDF7-69C2-492E-8B8B-35EAB64DF40C}" srcId="{12512E9D-47E9-4E76-90DA-AFADFAEA1734}" destId="{3CF751E8-CDC5-45FF-BF61-B9CFCD228BF0}" srcOrd="0" destOrd="0" parTransId="{6E7914A1-2AC8-45D3-A928-5BDEA621A15D}" sibTransId="{C75E8D21-A19A-4345-922F-D947C0888B43}"/>
    <dgm:cxn modelId="{B067E5FB-99A4-4882-A8F7-C6246EF5B3BB}" srcId="{57F9477A-AC52-4B97-B3F3-F074A211AE04}" destId="{21304FDD-F03E-4ED8-908E-BAFD99C50033}" srcOrd="0" destOrd="0" parTransId="{D7EDDDFC-212E-4291-8C26-635302E38993}" sibTransId="{DF7EED36-7F3B-4CF7-9737-8F144E8DCACB}"/>
    <dgm:cxn modelId="{4C6CE6FE-D15F-4B53-8D0D-9BFD51BBF28F}" srcId="{1EBB8A8C-5F76-47F0-A183-9F52E46DB754}" destId="{C68877E3-708D-4CA8-9233-EA6238068D76}" srcOrd="0" destOrd="0" parTransId="{3E06B252-7487-4B7D-8F24-A88412D04529}" sibTransId="{742E1871-3C5E-453E-A976-2AFD9C826172}"/>
    <dgm:cxn modelId="{DB77D1DB-95FA-4A6A-8402-988FDBCC68FB}" type="presParOf" srcId="{AC870B73-1353-425C-97BC-11CB6A580B29}" destId="{75BBA857-80A0-4EA5-934B-2870E255030E}" srcOrd="0" destOrd="0" presId="urn:microsoft.com/office/officeart/2005/8/layout/hList9"/>
    <dgm:cxn modelId="{924FFC20-AA75-4FBF-BF31-8CBE76C12E9C}" type="presParOf" srcId="{AC870B73-1353-425C-97BC-11CB6A580B29}" destId="{6CA821A2-6D31-41C3-882C-8102B12067BC}" srcOrd="1" destOrd="0" presId="urn:microsoft.com/office/officeart/2005/8/layout/hList9"/>
    <dgm:cxn modelId="{D4F6FE5E-6EE0-4F28-8915-7CFF31B8451C}" type="presParOf" srcId="{6CA821A2-6D31-41C3-882C-8102B12067BC}" destId="{80AE4EF0-1F56-462E-BBCC-1F0A53C4AC92}" srcOrd="0" destOrd="0" presId="urn:microsoft.com/office/officeart/2005/8/layout/hList9"/>
    <dgm:cxn modelId="{4F5FFD8D-8CD0-49AE-8857-95FB4F8352F1}" type="presParOf" srcId="{6CA821A2-6D31-41C3-882C-8102B12067BC}" destId="{AC6E7805-A26A-4E7A-B8D8-78039A8A1450}" srcOrd="1" destOrd="0" presId="urn:microsoft.com/office/officeart/2005/8/layout/hList9"/>
    <dgm:cxn modelId="{9BC91370-F0B5-45DE-92E9-76AB9D5755F1}" type="presParOf" srcId="{AC6E7805-A26A-4E7A-B8D8-78039A8A1450}" destId="{C911A126-0845-46F0-999C-6BA5A0CBD50C}" srcOrd="0" destOrd="0" presId="urn:microsoft.com/office/officeart/2005/8/layout/hList9"/>
    <dgm:cxn modelId="{65DBA7AE-2045-4FBD-8DDF-97E3DCF14101}" type="presParOf" srcId="{AC6E7805-A26A-4E7A-B8D8-78039A8A1450}" destId="{C01408EF-0C10-4BA5-8193-DD59BF6FDD92}" srcOrd="1" destOrd="0" presId="urn:microsoft.com/office/officeart/2005/8/layout/hList9"/>
    <dgm:cxn modelId="{1F800FD1-3CB3-4285-B642-A320142DB891}" type="presParOf" srcId="{AC870B73-1353-425C-97BC-11CB6A580B29}" destId="{7ADBE65E-AA3B-438B-8ED7-B50387837BB6}" srcOrd="2" destOrd="0" presId="urn:microsoft.com/office/officeart/2005/8/layout/hList9"/>
    <dgm:cxn modelId="{F346AE95-B981-4095-A97C-F3E162528BCB}" type="presParOf" srcId="{AC870B73-1353-425C-97BC-11CB6A580B29}" destId="{D97820EC-DDB3-4870-B030-D22B21655499}" srcOrd="3" destOrd="0" presId="urn:microsoft.com/office/officeart/2005/8/layout/hList9"/>
    <dgm:cxn modelId="{8449EBBF-F6B8-4174-9B9D-8ADC8F08984E}" type="presParOf" srcId="{AC870B73-1353-425C-97BC-11CB6A580B29}" destId="{FB64EB25-1838-47AC-9C1B-857F4003D29F}" srcOrd="4" destOrd="0" presId="urn:microsoft.com/office/officeart/2005/8/layout/hList9"/>
    <dgm:cxn modelId="{31F4E6FE-04BB-459A-8208-816E1019A0D9}" type="presParOf" srcId="{AC870B73-1353-425C-97BC-11CB6A580B29}" destId="{93DD045E-362E-4B2E-B2A4-7DABF1B756F6}" srcOrd="5" destOrd="0" presId="urn:microsoft.com/office/officeart/2005/8/layout/hList9"/>
    <dgm:cxn modelId="{ECEB1E06-8665-4A65-8E6E-616DC0A45FD5}" type="presParOf" srcId="{AC870B73-1353-425C-97BC-11CB6A580B29}" destId="{65B308A9-2B55-4574-9B46-3ABFFA13DC18}" srcOrd="6" destOrd="0" presId="urn:microsoft.com/office/officeart/2005/8/layout/hList9"/>
    <dgm:cxn modelId="{9F9EAF1A-6878-4B64-B934-AA921E34703F}" type="presParOf" srcId="{65B308A9-2B55-4574-9B46-3ABFFA13DC18}" destId="{00160CAD-7571-47F8-A150-C3BDC5D286D5}" srcOrd="0" destOrd="0" presId="urn:microsoft.com/office/officeart/2005/8/layout/hList9"/>
    <dgm:cxn modelId="{489C1577-01D1-4ED0-9C35-CCD4066C3B30}" type="presParOf" srcId="{65B308A9-2B55-4574-9B46-3ABFFA13DC18}" destId="{309D2D08-5ABA-4416-BAA9-2DA44F37156E}" srcOrd="1" destOrd="0" presId="urn:microsoft.com/office/officeart/2005/8/layout/hList9"/>
    <dgm:cxn modelId="{B8BB9A44-7658-4B02-A2A3-819185093FB8}" type="presParOf" srcId="{309D2D08-5ABA-4416-BAA9-2DA44F37156E}" destId="{9CFEA6E4-097B-43A6-AD23-75156CE09DB1}" srcOrd="0" destOrd="0" presId="urn:microsoft.com/office/officeart/2005/8/layout/hList9"/>
    <dgm:cxn modelId="{85073EA3-9C61-4933-8972-0B85DE97E267}" type="presParOf" srcId="{309D2D08-5ABA-4416-BAA9-2DA44F37156E}" destId="{6A704CAB-6276-49E0-AEFC-44E2C47DC1B3}" srcOrd="1" destOrd="0" presId="urn:microsoft.com/office/officeart/2005/8/layout/hList9"/>
    <dgm:cxn modelId="{34CD5E39-66E4-414E-9210-1C963A428B3B}" type="presParOf" srcId="{AC870B73-1353-425C-97BC-11CB6A580B29}" destId="{09E5BFEE-66F5-4BAD-A708-FAF85FB95CB4}" srcOrd="7" destOrd="0" presId="urn:microsoft.com/office/officeart/2005/8/layout/hList9"/>
    <dgm:cxn modelId="{9339FB80-A00B-4552-9755-16E748A2227E}" type="presParOf" srcId="{AC870B73-1353-425C-97BC-11CB6A580B29}" destId="{AD46E25C-4372-4E44-8B55-C1C74C413635}" srcOrd="8" destOrd="0" presId="urn:microsoft.com/office/officeart/2005/8/layout/hList9"/>
    <dgm:cxn modelId="{50003DBA-74FF-451E-B171-7F81493F7F58}" type="presParOf" srcId="{AC870B73-1353-425C-97BC-11CB6A580B29}" destId="{A0893836-F2C9-4049-A40E-22E905E3C420}" srcOrd="9" destOrd="0" presId="urn:microsoft.com/office/officeart/2005/8/layout/hList9"/>
    <dgm:cxn modelId="{3972F66D-BB44-4516-931C-7AE547429A11}" type="presParOf" srcId="{AC870B73-1353-425C-97BC-11CB6A580B29}" destId="{6A0AF41A-F962-452E-8C8E-9D51F5A9A8D1}" srcOrd="10" destOrd="0" presId="urn:microsoft.com/office/officeart/2005/8/layout/hList9"/>
    <dgm:cxn modelId="{4E43A25F-D0AC-404A-B700-46E497D60E19}" type="presParOf" srcId="{AC870B73-1353-425C-97BC-11CB6A580B29}" destId="{7E84483E-9B50-4170-8F60-9CCB1DA09140}" srcOrd="11" destOrd="0" presId="urn:microsoft.com/office/officeart/2005/8/layout/hList9"/>
    <dgm:cxn modelId="{0C94D97C-8B6B-4232-8C42-307EDB83BD50}" type="presParOf" srcId="{7E84483E-9B50-4170-8F60-9CCB1DA09140}" destId="{9DA41CFA-E9EB-4F5B-B343-B3A711C849CC}" srcOrd="0" destOrd="0" presId="urn:microsoft.com/office/officeart/2005/8/layout/hList9"/>
    <dgm:cxn modelId="{64999AAE-158C-4069-9B3D-3205D9F0891D}" type="presParOf" srcId="{7E84483E-9B50-4170-8F60-9CCB1DA09140}" destId="{9D2737F6-4449-483A-B7B3-4EEE21715D08}" srcOrd="1" destOrd="0" presId="urn:microsoft.com/office/officeart/2005/8/layout/hList9"/>
    <dgm:cxn modelId="{A98E224E-1D54-4C46-8282-E192DB3E0781}" type="presParOf" srcId="{9D2737F6-4449-483A-B7B3-4EEE21715D08}" destId="{039CF3A3-5927-4F6F-ACE4-F5EE2E209EF0}" srcOrd="0" destOrd="0" presId="urn:microsoft.com/office/officeart/2005/8/layout/hList9"/>
    <dgm:cxn modelId="{E7CD9B31-3D4D-461D-B059-7C3A5A137168}" type="presParOf" srcId="{9D2737F6-4449-483A-B7B3-4EEE21715D08}" destId="{E5385B1A-1412-4778-9B44-3F1D76D7B6F0}" srcOrd="1" destOrd="0" presId="urn:microsoft.com/office/officeart/2005/8/layout/hList9"/>
    <dgm:cxn modelId="{0258E7DE-F066-4934-8484-CDE8146BF5F3}" type="presParOf" srcId="{AC870B73-1353-425C-97BC-11CB6A580B29}" destId="{41425CC1-9DA3-4FCA-8EC4-A456723F2E3C}" srcOrd="12" destOrd="0" presId="urn:microsoft.com/office/officeart/2005/8/layout/hList9"/>
    <dgm:cxn modelId="{32BCAAF3-7EBB-48F0-8CB9-E436F0D5A5F7}" type="presParOf" srcId="{AC870B73-1353-425C-97BC-11CB6A580B29}" destId="{97D28B9C-4601-4DAC-A804-BC1E23E0D3CF}" srcOrd="13" destOrd="0" presId="urn:microsoft.com/office/officeart/2005/8/layout/hList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26E33-03D0-44A6-8203-C0FC5803A5E3}">
      <dsp:nvSpPr>
        <dsp:cNvPr id="0" name=""/>
        <dsp:cNvSpPr/>
      </dsp:nvSpPr>
      <dsp:spPr>
        <a:xfrm>
          <a:off x="0" y="0"/>
          <a:ext cx="8490857" cy="698444"/>
        </a:xfrm>
        <a:prstGeom prst="roundRect">
          <a:avLst/>
        </a:prstGeom>
        <a:solidFill>
          <a:srgbClr val="BB5D00"/>
        </a:solidFill>
        <a:ln w="12700" cap="flat" cmpd="sng" algn="ctr">
          <a:solidFill>
            <a:srgbClr val="BB5D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Tx/>
            <a:buSzTx/>
            <a:buNone/>
          </a:pPr>
          <a:r>
            <a:rPr lang="en-US" sz="2000" b="1" kern="1200">
              <a:solidFill>
                <a:schemeClr val="bg1"/>
              </a:solidFill>
              <a:latin typeface="Arial" panose="020B0604020202020204" pitchFamily="34" charset="0"/>
              <a:cs typeface="Arial" panose="020B0604020202020204" pitchFamily="34" charset="0"/>
            </a:rPr>
            <a:t>Objective 1: Reduce High Risk Exposure to our employees by extending component life.</a:t>
          </a:r>
          <a:endParaRPr lang="en-US" sz="2000" kern="1200">
            <a:latin typeface="Arial" panose="020B0604020202020204" pitchFamily="34" charset="0"/>
            <a:cs typeface="Arial" panose="020B0604020202020204" pitchFamily="34" charset="0"/>
          </a:endParaRPr>
        </a:p>
      </dsp:txBody>
      <dsp:txXfrm>
        <a:off x="34095" y="34095"/>
        <a:ext cx="8422667" cy="630254"/>
      </dsp:txXfrm>
    </dsp:sp>
    <dsp:sp modelId="{785A2A67-A063-4A27-9D78-91ABAB8A04F6}">
      <dsp:nvSpPr>
        <dsp:cNvPr id="0" name=""/>
        <dsp:cNvSpPr/>
      </dsp:nvSpPr>
      <dsp:spPr>
        <a:xfrm>
          <a:off x="0" y="777044"/>
          <a:ext cx="8490857"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585" tIns="17780" rIns="99568" bIns="17780" numCol="1" spcCol="1270" anchor="t" anchorCtr="0">
          <a:noAutofit/>
        </a:bodyPr>
        <a:lstStyle/>
        <a:p>
          <a:pPr marL="114300" lvl="1" indent="-114300" algn="l" defTabSz="622300">
            <a:lnSpc>
              <a:spcPct val="90000"/>
            </a:lnSpc>
            <a:spcBef>
              <a:spcPct val="0"/>
            </a:spcBef>
            <a:spcAft>
              <a:spcPct val="20000"/>
            </a:spcAft>
            <a:buFont typeface="+mj-lt"/>
            <a:buNone/>
          </a:pPr>
          <a:r>
            <a:rPr lang="en-US" sz="1400" b="1" kern="1200">
              <a:solidFill>
                <a:srgbClr val="8D6A4E"/>
              </a:solidFill>
              <a:latin typeface="Arial" panose="020B0604020202020204" pitchFamily="34" charset="0"/>
              <a:cs typeface="Arial" panose="020B0604020202020204" pitchFamily="34" charset="0"/>
            </a:rPr>
            <a:t>Key Results</a:t>
          </a:r>
        </a:p>
        <a:p>
          <a:pPr marL="171450" lvl="1" indent="-171450" algn="l" defTabSz="711200">
            <a:lnSpc>
              <a:spcPct val="90000"/>
            </a:lnSpc>
            <a:spcBef>
              <a:spcPct val="0"/>
            </a:spcBef>
            <a:spcAft>
              <a:spcPct val="20000"/>
            </a:spcAft>
            <a:buFont typeface="+mj-lt"/>
            <a:buAutoNum type="arabicPeriod"/>
          </a:pPr>
          <a:r>
            <a:rPr lang="en-US" sz="1600" kern="1200">
              <a:latin typeface="Arial" panose="020B0604020202020204" pitchFamily="34" charset="0"/>
              <a:cs typeface="Arial" panose="020B0604020202020204" pitchFamily="34" charset="0"/>
            </a:rPr>
            <a:t>Reduce planned man hours required by December 31, 2020. </a:t>
          </a:r>
        </a:p>
        <a:p>
          <a:pPr marL="171450" lvl="1" indent="-171450" algn="l" defTabSz="711200">
            <a:lnSpc>
              <a:spcPct val="90000"/>
            </a:lnSpc>
            <a:spcBef>
              <a:spcPct val="0"/>
            </a:spcBef>
            <a:spcAft>
              <a:spcPct val="20000"/>
            </a:spcAft>
            <a:buFont typeface="+mj-lt"/>
            <a:buAutoNum type="arabicPeriod"/>
          </a:pPr>
          <a:r>
            <a:rPr lang="en-US" sz="1600" kern="1200">
              <a:latin typeface="Arial" panose="020B0604020202020204" pitchFamily="34" charset="0"/>
              <a:cs typeface="Arial" panose="020B0604020202020204" pitchFamily="34" charset="0"/>
            </a:rPr>
            <a:t>Establish best practices that will aid our current technicians by December 31, 2020.</a:t>
          </a:r>
        </a:p>
        <a:p>
          <a:pPr marL="171450" lvl="1" indent="-171450" algn="l" defTabSz="711200">
            <a:lnSpc>
              <a:spcPct val="90000"/>
            </a:lnSpc>
            <a:spcBef>
              <a:spcPct val="0"/>
            </a:spcBef>
            <a:spcAft>
              <a:spcPct val="20000"/>
            </a:spcAft>
            <a:buFont typeface="+mj-lt"/>
            <a:buAutoNum type="arabicPeriod"/>
          </a:pPr>
          <a:r>
            <a:rPr lang="en-US" sz="1600" kern="1200">
              <a:latin typeface="Arial" panose="020B0604020202020204" pitchFamily="34" charset="0"/>
              <a:cs typeface="Arial" panose="020B0604020202020204" pitchFamily="34" charset="0"/>
            </a:rPr>
            <a:t>Establish best practices in training future technicians by January 31, 2021. </a:t>
          </a:r>
        </a:p>
      </dsp:txBody>
      <dsp:txXfrm>
        <a:off x="0" y="777044"/>
        <a:ext cx="8490857" cy="1059840"/>
      </dsp:txXfrm>
    </dsp:sp>
    <dsp:sp modelId="{5F3E2252-00B8-4E42-AD25-4D3FA55B2BFE}">
      <dsp:nvSpPr>
        <dsp:cNvPr id="0" name=""/>
        <dsp:cNvSpPr/>
      </dsp:nvSpPr>
      <dsp:spPr>
        <a:xfrm>
          <a:off x="0" y="1892354"/>
          <a:ext cx="8490857" cy="698444"/>
        </a:xfrm>
        <a:prstGeom prst="roundRect">
          <a:avLst/>
        </a:prstGeom>
        <a:solidFill>
          <a:srgbClr val="BB5D00"/>
        </a:solidFill>
        <a:ln w="12700" cap="flat" cmpd="sng" algn="ctr">
          <a:solidFill>
            <a:srgbClr val="BB5D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Tx/>
            <a:buSzTx/>
            <a:buNone/>
          </a:pPr>
          <a:r>
            <a:rPr lang="en-GB" sz="2000" b="1" kern="1200">
              <a:solidFill>
                <a:schemeClr val="bg1"/>
              </a:solidFill>
              <a:latin typeface="Arial" panose="020B0604020202020204" pitchFamily="34" charset="0"/>
              <a:cs typeface="Arial" panose="020B0604020202020204" pitchFamily="34" charset="0"/>
            </a:rPr>
            <a:t>Objective 2: </a:t>
          </a:r>
          <a:r>
            <a:rPr lang="en-US" sz="2000" b="1" kern="1200">
              <a:solidFill>
                <a:schemeClr val="bg1"/>
              </a:solidFill>
              <a:latin typeface="Arial" panose="020B0604020202020204" pitchFamily="34" charset="0"/>
              <a:cs typeface="Arial" panose="020B0604020202020204" pitchFamily="34" charset="0"/>
            </a:rPr>
            <a:t>Develop metrics to maximize component life at the lowest cost. </a:t>
          </a:r>
          <a:endParaRPr lang="en-US" sz="2000" kern="1200">
            <a:latin typeface="Arial" panose="020B0604020202020204" pitchFamily="34" charset="0"/>
            <a:cs typeface="Arial" panose="020B0604020202020204" pitchFamily="34" charset="0"/>
          </a:endParaRPr>
        </a:p>
      </dsp:txBody>
      <dsp:txXfrm>
        <a:off x="34095" y="1926449"/>
        <a:ext cx="8422667" cy="630254"/>
      </dsp:txXfrm>
    </dsp:sp>
    <dsp:sp modelId="{95D967A6-910F-445D-96A6-B973C793C34D}">
      <dsp:nvSpPr>
        <dsp:cNvPr id="0" name=""/>
        <dsp:cNvSpPr/>
      </dsp:nvSpPr>
      <dsp:spPr>
        <a:xfrm>
          <a:off x="0" y="2671191"/>
          <a:ext cx="8490857"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585" tIns="17780" rIns="99568" bIns="17780" numCol="1" spcCol="1270" anchor="t" anchorCtr="0">
          <a:noAutofit/>
        </a:bodyPr>
        <a:lstStyle/>
        <a:p>
          <a:pPr marL="114300" lvl="1" indent="-114300" algn="l" defTabSz="622300">
            <a:lnSpc>
              <a:spcPct val="90000"/>
            </a:lnSpc>
            <a:spcBef>
              <a:spcPct val="0"/>
            </a:spcBef>
            <a:spcAft>
              <a:spcPct val="20000"/>
            </a:spcAft>
            <a:buNone/>
          </a:pPr>
          <a:r>
            <a:rPr lang="en-US" sz="1400" b="1" kern="1200">
              <a:solidFill>
                <a:srgbClr val="8D6A4E"/>
              </a:solidFill>
              <a:latin typeface="Arial" panose="020B0604020202020204" pitchFamily="34" charset="0"/>
              <a:cs typeface="Arial" panose="020B0604020202020204" pitchFamily="34" charset="0"/>
            </a:rPr>
            <a:t>Key Results</a:t>
          </a:r>
        </a:p>
        <a:p>
          <a:pPr marL="171450" lvl="1" indent="-171450" algn="l" defTabSz="711200">
            <a:lnSpc>
              <a:spcPct val="90000"/>
            </a:lnSpc>
            <a:spcBef>
              <a:spcPct val="0"/>
            </a:spcBef>
            <a:spcAft>
              <a:spcPct val="20000"/>
            </a:spcAft>
            <a:buAutoNum type="arabicPeriod"/>
          </a:pPr>
          <a:r>
            <a:rPr lang="en-US" sz="1600" kern="1200">
              <a:latin typeface="Arial" panose="020B0604020202020204" pitchFamily="34" charset="0"/>
              <a:cs typeface="Arial" panose="020B0604020202020204" pitchFamily="34" charset="0"/>
            </a:rPr>
            <a:t>Define indicator and target value for Transmission life by November 30, 2020.</a:t>
          </a:r>
        </a:p>
        <a:p>
          <a:pPr marL="171450" lvl="1" indent="-171450" algn="l" defTabSz="711200">
            <a:lnSpc>
              <a:spcPct val="90000"/>
            </a:lnSpc>
            <a:spcBef>
              <a:spcPct val="0"/>
            </a:spcBef>
            <a:spcAft>
              <a:spcPct val="20000"/>
            </a:spcAft>
            <a:buFont typeface="+mj-lt"/>
            <a:buAutoNum type="arabicPeriod"/>
          </a:pPr>
          <a:r>
            <a:rPr lang="en-US" sz="1600" kern="1200">
              <a:latin typeface="Arial" panose="020B0604020202020204" pitchFamily="34" charset="0"/>
              <a:cs typeface="Arial" panose="020B0604020202020204" pitchFamily="34" charset="0"/>
            </a:rPr>
            <a:t>Define indicator and target value for Torque Converter by November 30, 2020.</a:t>
          </a:r>
        </a:p>
        <a:p>
          <a:pPr marL="171450" lvl="1" indent="-171450" algn="l" defTabSz="711200">
            <a:lnSpc>
              <a:spcPct val="90000"/>
            </a:lnSpc>
            <a:spcBef>
              <a:spcPct val="0"/>
            </a:spcBef>
            <a:spcAft>
              <a:spcPct val="20000"/>
            </a:spcAft>
            <a:buFont typeface="+mj-lt"/>
            <a:buAutoNum type="arabicPeriod"/>
          </a:pPr>
          <a:r>
            <a:rPr lang="en-US" sz="1600" kern="1200">
              <a:latin typeface="Arial" panose="020B0604020202020204" pitchFamily="34" charset="0"/>
              <a:cs typeface="Arial" panose="020B0604020202020204" pitchFamily="34" charset="0"/>
            </a:rPr>
            <a:t>Define indicator and target value for Final Drives/Differentials by November 30, 2020.</a:t>
          </a:r>
        </a:p>
      </dsp:txBody>
      <dsp:txXfrm>
        <a:off x="0" y="2671191"/>
        <a:ext cx="8490857" cy="1059840"/>
      </dsp:txXfrm>
    </dsp:sp>
    <dsp:sp modelId="{05DD1956-1347-4858-B694-632FBD053342}">
      <dsp:nvSpPr>
        <dsp:cNvPr id="0" name=""/>
        <dsp:cNvSpPr/>
      </dsp:nvSpPr>
      <dsp:spPr>
        <a:xfrm>
          <a:off x="0" y="3780140"/>
          <a:ext cx="8490857" cy="698444"/>
        </a:xfrm>
        <a:prstGeom prst="roundRect">
          <a:avLst/>
        </a:prstGeom>
        <a:solidFill>
          <a:srgbClr val="BB5D00"/>
        </a:solidFill>
        <a:ln w="12700" cap="flat" cmpd="sng" algn="ctr">
          <a:solidFill>
            <a:srgbClr val="BB5D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Tx/>
            <a:buSzTx/>
            <a:buNone/>
          </a:pPr>
          <a:r>
            <a:rPr lang="en-US" sz="2000" b="1" kern="1200">
              <a:solidFill>
                <a:schemeClr val="bg1"/>
              </a:solidFill>
              <a:latin typeface="Arial" panose="020B0604020202020204" pitchFamily="34" charset="0"/>
              <a:cs typeface="Arial" panose="020B0604020202020204" pitchFamily="34" charset="0"/>
            </a:rPr>
            <a:t>Objective 3: Standardize component rebuilds performed by dealers.</a:t>
          </a:r>
          <a:endParaRPr lang="en-US" sz="2000" kern="1200">
            <a:latin typeface="Arial" panose="020B0604020202020204" pitchFamily="34" charset="0"/>
            <a:cs typeface="Arial" panose="020B0604020202020204" pitchFamily="34" charset="0"/>
          </a:endParaRPr>
        </a:p>
      </dsp:txBody>
      <dsp:txXfrm>
        <a:off x="34095" y="3814235"/>
        <a:ext cx="8422667" cy="630254"/>
      </dsp:txXfrm>
    </dsp:sp>
    <dsp:sp modelId="{A7D4985A-ECEA-4BFB-9A43-94834F2311D1}">
      <dsp:nvSpPr>
        <dsp:cNvPr id="0" name=""/>
        <dsp:cNvSpPr/>
      </dsp:nvSpPr>
      <dsp:spPr>
        <a:xfrm>
          <a:off x="0" y="4555980"/>
          <a:ext cx="8490857"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585" tIns="17780" rIns="99568" bIns="17780" numCol="1" spcCol="1270" anchor="t" anchorCtr="0">
          <a:noAutofit/>
        </a:bodyPr>
        <a:lstStyle/>
        <a:p>
          <a:pPr marL="114300" lvl="1" indent="-114300" algn="l" defTabSz="622300">
            <a:lnSpc>
              <a:spcPct val="90000"/>
            </a:lnSpc>
            <a:spcBef>
              <a:spcPct val="0"/>
            </a:spcBef>
            <a:spcAft>
              <a:spcPct val="20000"/>
            </a:spcAft>
            <a:buFont typeface="+mj-lt"/>
            <a:buNone/>
          </a:pPr>
          <a:r>
            <a:rPr lang="en-US" sz="1400" b="1" kern="1200">
              <a:solidFill>
                <a:srgbClr val="8D6A4E"/>
              </a:solidFill>
              <a:latin typeface="Arial" panose="020B0604020202020204" pitchFamily="34" charset="0"/>
              <a:cs typeface="Arial" panose="020B0604020202020204" pitchFamily="34" charset="0"/>
            </a:rPr>
            <a:t>Key Results</a:t>
          </a:r>
        </a:p>
        <a:p>
          <a:pPr marL="171450" lvl="1" indent="-171450" algn="l" defTabSz="711200">
            <a:lnSpc>
              <a:spcPct val="90000"/>
            </a:lnSpc>
            <a:spcBef>
              <a:spcPct val="0"/>
            </a:spcBef>
            <a:spcAft>
              <a:spcPct val="20000"/>
            </a:spcAft>
            <a:buFont typeface="+mj-lt"/>
            <a:buAutoNum type="arabicPeriod"/>
          </a:pPr>
          <a:r>
            <a:rPr lang="en-US" sz="1600" kern="1200">
              <a:latin typeface="Arial" panose="020B0604020202020204" pitchFamily="34" charset="0"/>
              <a:cs typeface="Arial" panose="020B0604020202020204" pitchFamily="34" charset="0"/>
            </a:rPr>
            <a:t>Review and refine reusability guidelines and customer guidelines for rebuilds by November 30, 2020.</a:t>
          </a:r>
        </a:p>
        <a:p>
          <a:pPr marL="171450" lvl="1" indent="-171450" algn="l" defTabSz="711200">
            <a:lnSpc>
              <a:spcPct val="90000"/>
            </a:lnSpc>
            <a:spcBef>
              <a:spcPct val="0"/>
            </a:spcBef>
            <a:spcAft>
              <a:spcPct val="20000"/>
            </a:spcAft>
            <a:buClrTx/>
            <a:buSzTx/>
            <a:buFont typeface="+mj-lt"/>
            <a:buAutoNum type="arabicPeriod"/>
          </a:pPr>
          <a:r>
            <a:rPr lang="en-US" sz="1600" kern="1200">
              <a:latin typeface="Arial" panose="020B0604020202020204" pitchFamily="34" charset="0"/>
              <a:cs typeface="Arial" panose="020B0604020202020204" pitchFamily="34" charset="0"/>
            </a:rPr>
            <a:t>Define life of hard parts by November 30, 2020.</a:t>
          </a:r>
        </a:p>
      </dsp:txBody>
      <dsp:txXfrm>
        <a:off x="0" y="4555980"/>
        <a:ext cx="8490857" cy="1059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4ED41-FE7B-42D2-BA9D-1F135CC54FB5}">
      <dsp:nvSpPr>
        <dsp:cNvPr id="0" name=""/>
        <dsp:cNvSpPr/>
      </dsp:nvSpPr>
      <dsp:spPr>
        <a:xfrm>
          <a:off x="1754723" y="-25304"/>
          <a:ext cx="4178967" cy="4178967"/>
        </a:xfrm>
        <a:prstGeom prst="circularArrow">
          <a:avLst>
            <a:gd name="adj1" fmla="val 5544"/>
            <a:gd name="adj2" fmla="val 330680"/>
            <a:gd name="adj3" fmla="val 13781516"/>
            <a:gd name="adj4" fmla="val 17382563"/>
            <a:gd name="adj5" fmla="val 5757"/>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2DD28-9F89-41DD-BE0E-84CC8EC4A975}">
      <dsp:nvSpPr>
        <dsp:cNvPr id="0" name=""/>
        <dsp:cNvSpPr/>
      </dsp:nvSpPr>
      <dsp:spPr>
        <a:xfrm>
          <a:off x="2868138" y="635"/>
          <a:ext cx="1952136" cy="976068"/>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Component Failure</a:t>
          </a:r>
        </a:p>
      </dsp:txBody>
      <dsp:txXfrm>
        <a:off x="2915786" y="48283"/>
        <a:ext cx="1856840" cy="880772"/>
      </dsp:txXfrm>
    </dsp:sp>
    <dsp:sp modelId="{60B0A059-BC4F-40BC-A208-C47023D62008}">
      <dsp:nvSpPr>
        <dsp:cNvPr id="0" name=""/>
        <dsp:cNvSpPr/>
      </dsp:nvSpPr>
      <dsp:spPr>
        <a:xfrm>
          <a:off x="4562993" y="1232019"/>
          <a:ext cx="1952136" cy="976068"/>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Complete Standardized Site Report</a:t>
          </a:r>
        </a:p>
      </dsp:txBody>
      <dsp:txXfrm>
        <a:off x="4610641" y="1279667"/>
        <a:ext cx="1856840" cy="880772"/>
      </dsp:txXfrm>
    </dsp:sp>
    <dsp:sp modelId="{73B69C8F-9ECE-44AB-9092-11F9D6C2E814}">
      <dsp:nvSpPr>
        <dsp:cNvPr id="0" name=""/>
        <dsp:cNvSpPr/>
      </dsp:nvSpPr>
      <dsp:spPr>
        <a:xfrm>
          <a:off x="3915616" y="3224441"/>
          <a:ext cx="1952136" cy="976068"/>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Add Completed Site Report to Data</a:t>
          </a:r>
        </a:p>
      </dsp:txBody>
      <dsp:txXfrm>
        <a:off x="3963264" y="3272089"/>
        <a:ext cx="1856840" cy="880772"/>
      </dsp:txXfrm>
    </dsp:sp>
    <dsp:sp modelId="{9AD20EA1-716E-4F59-BB9A-A65899BA9BD5}">
      <dsp:nvSpPr>
        <dsp:cNvPr id="0" name=""/>
        <dsp:cNvSpPr/>
      </dsp:nvSpPr>
      <dsp:spPr>
        <a:xfrm>
          <a:off x="1820660" y="3224441"/>
          <a:ext cx="1952136" cy="976068"/>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Core Team Modifies Plan if Needed</a:t>
          </a:r>
        </a:p>
      </dsp:txBody>
      <dsp:txXfrm>
        <a:off x="1868308" y="3272089"/>
        <a:ext cx="1856840" cy="880772"/>
      </dsp:txXfrm>
    </dsp:sp>
    <dsp:sp modelId="{F6D53190-08C3-4A36-A7FE-4447D77EB892}">
      <dsp:nvSpPr>
        <dsp:cNvPr id="0" name=""/>
        <dsp:cNvSpPr/>
      </dsp:nvSpPr>
      <dsp:spPr>
        <a:xfrm>
          <a:off x="1173283" y="1232019"/>
          <a:ext cx="1952136" cy="976068"/>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Modified Plan Communicated to Sites</a:t>
          </a:r>
        </a:p>
      </dsp:txBody>
      <dsp:txXfrm>
        <a:off x="1220931" y="1279667"/>
        <a:ext cx="1856840" cy="8807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9D947-BF23-4A38-AFAE-D9E7859300AF}">
      <dsp:nvSpPr>
        <dsp:cNvPr id="0" name=""/>
        <dsp:cNvSpPr/>
      </dsp:nvSpPr>
      <dsp:spPr>
        <a:xfrm>
          <a:off x="1079" y="0"/>
          <a:ext cx="2805410" cy="3986027"/>
        </a:xfrm>
        <a:prstGeom prst="roundRect">
          <a:avLst>
            <a:gd name="adj" fmla="val 10000"/>
          </a:avLst>
        </a:prstGeom>
        <a:solidFill>
          <a:srgbClr val="F7D8AD"/>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Arial"/>
              <a:cs typeface="Arial"/>
            </a:rPr>
            <a:t>Differential/Final</a:t>
          </a:r>
          <a:endParaRPr lang="en-US" sz="2400" b="1" kern="1200"/>
        </a:p>
      </dsp:txBody>
      <dsp:txXfrm>
        <a:off x="1079" y="0"/>
        <a:ext cx="2805410" cy="1195808"/>
      </dsp:txXfrm>
    </dsp:sp>
    <dsp:sp modelId="{33E07624-6612-4E22-908B-E54C6655EE5F}">
      <dsp:nvSpPr>
        <dsp:cNvPr id="0" name=""/>
        <dsp:cNvSpPr/>
      </dsp:nvSpPr>
      <dsp:spPr>
        <a:xfrm>
          <a:off x="248662" y="1196148"/>
          <a:ext cx="2310244" cy="783094"/>
        </a:xfrm>
        <a:prstGeom prst="roundRect">
          <a:avLst>
            <a:gd name="adj" fmla="val 10000"/>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a:cs typeface="Arial"/>
            </a:rPr>
            <a:t>PD6000 shows minimal degradation at 5000 hrs. in North America</a:t>
          </a:r>
        </a:p>
      </dsp:txBody>
      <dsp:txXfrm>
        <a:off x="271598" y="1219084"/>
        <a:ext cx="2264372" cy="737222"/>
      </dsp:txXfrm>
    </dsp:sp>
    <dsp:sp modelId="{4C7E68DD-07AC-4507-AA93-A95E0DC80F2F}">
      <dsp:nvSpPr>
        <dsp:cNvPr id="0" name=""/>
        <dsp:cNvSpPr/>
      </dsp:nvSpPr>
      <dsp:spPr>
        <a:xfrm>
          <a:off x="248662" y="2099719"/>
          <a:ext cx="2310244" cy="783094"/>
        </a:xfrm>
        <a:prstGeom prst="roundRect">
          <a:avLst>
            <a:gd name="adj" fmla="val 10000"/>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a:cs typeface="Arial"/>
            </a:rPr>
            <a:t>3000 hrs. for Cerro Verde with current oil</a:t>
          </a:r>
        </a:p>
      </dsp:txBody>
      <dsp:txXfrm>
        <a:off x="271598" y="2122655"/>
        <a:ext cx="2264372" cy="737222"/>
      </dsp:txXfrm>
    </dsp:sp>
    <dsp:sp modelId="{484CF3D0-67AB-48DC-9A71-CFC85A294404}">
      <dsp:nvSpPr>
        <dsp:cNvPr id="0" name=""/>
        <dsp:cNvSpPr/>
      </dsp:nvSpPr>
      <dsp:spPr>
        <a:xfrm>
          <a:off x="248662" y="3003290"/>
          <a:ext cx="2310244" cy="783094"/>
        </a:xfrm>
        <a:prstGeom prst="roundRect">
          <a:avLst>
            <a:gd name="adj" fmla="val 10000"/>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a:cs typeface="Arial"/>
            </a:rPr>
            <a:t>6000 hrs. for El Abra with current oil</a:t>
          </a:r>
        </a:p>
      </dsp:txBody>
      <dsp:txXfrm>
        <a:off x="271598" y="3026226"/>
        <a:ext cx="2264372" cy="737222"/>
      </dsp:txXfrm>
    </dsp:sp>
    <dsp:sp modelId="{E4A75181-CE99-4DFC-AFE4-CE0D4573D912}">
      <dsp:nvSpPr>
        <dsp:cNvPr id="0" name=""/>
        <dsp:cNvSpPr/>
      </dsp:nvSpPr>
      <dsp:spPr>
        <a:xfrm>
          <a:off x="3016894" y="0"/>
          <a:ext cx="2805410" cy="3986027"/>
        </a:xfrm>
        <a:prstGeom prst="roundRect">
          <a:avLst>
            <a:gd name="adj" fmla="val 10000"/>
          </a:avLst>
        </a:prstGeom>
        <a:solidFill>
          <a:srgbClr val="F7D8AD"/>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Arial"/>
              <a:cs typeface="Arial"/>
            </a:rPr>
            <a:t>Transmission</a:t>
          </a:r>
        </a:p>
      </dsp:txBody>
      <dsp:txXfrm>
        <a:off x="3016894" y="0"/>
        <a:ext cx="2805410" cy="1195808"/>
      </dsp:txXfrm>
    </dsp:sp>
    <dsp:sp modelId="{71249AAC-568D-4850-9910-BDC561144469}">
      <dsp:nvSpPr>
        <dsp:cNvPr id="0" name=""/>
        <dsp:cNvSpPr/>
      </dsp:nvSpPr>
      <dsp:spPr>
        <a:xfrm>
          <a:off x="3262884" y="1196148"/>
          <a:ext cx="2313430" cy="783094"/>
        </a:xfrm>
        <a:prstGeom prst="roundRect">
          <a:avLst>
            <a:gd name="adj" fmla="val 10000"/>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a:cs typeface="Arial"/>
            </a:rPr>
            <a:t>Current data supports 2500 hrs. for North American sites </a:t>
          </a:r>
        </a:p>
      </dsp:txBody>
      <dsp:txXfrm>
        <a:off x="3285820" y="1219084"/>
        <a:ext cx="2267558" cy="737222"/>
      </dsp:txXfrm>
    </dsp:sp>
    <dsp:sp modelId="{5AF60A92-0AE0-4555-8929-455787C0E3A1}">
      <dsp:nvSpPr>
        <dsp:cNvPr id="0" name=""/>
        <dsp:cNvSpPr/>
      </dsp:nvSpPr>
      <dsp:spPr>
        <a:xfrm>
          <a:off x="3262884" y="2099719"/>
          <a:ext cx="2313430" cy="783094"/>
        </a:xfrm>
        <a:prstGeom prst="roundRect">
          <a:avLst>
            <a:gd name="adj" fmla="val 10000"/>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a:cs typeface="Arial"/>
            </a:rPr>
            <a:t>Current data supports 1500 hrs. for Cerro Verde </a:t>
          </a:r>
          <a:endParaRPr lang="en-US" sz="1600" kern="1200"/>
        </a:p>
      </dsp:txBody>
      <dsp:txXfrm>
        <a:off x="3285820" y="2122655"/>
        <a:ext cx="2267558" cy="737222"/>
      </dsp:txXfrm>
    </dsp:sp>
    <dsp:sp modelId="{F98F7B4B-D03C-4104-8912-90B72CD1FAD7}">
      <dsp:nvSpPr>
        <dsp:cNvPr id="0" name=""/>
        <dsp:cNvSpPr/>
      </dsp:nvSpPr>
      <dsp:spPr>
        <a:xfrm>
          <a:off x="3262884" y="3003290"/>
          <a:ext cx="2313430" cy="783094"/>
        </a:xfrm>
        <a:prstGeom prst="roundRect">
          <a:avLst>
            <a:gd name="adj" fmla="val 10000"/>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a:cs typeface="Arial"/>
            </a:rPr>
            <a:t>Current data supports 2000 hrs. for El Abra </a:t>
          </a:r>
        </a:p>
      </dsp:txBody>
      <dsp:txXfrm>
        <a:off x="3285820" y="3026226"/>
        <a:ext cx="2267558" cy="737222"/>
      </dsp:txXfrm>
    </dsp:sp>
    <dsp:sp modelId="{E1F148F3-8FE0-4E4F-B0EF-82EF613248D0}">
      <dsp:nvSpPr>
        <dsp:cNvPr id="0" name=""/>
        <dsp:cNvSpPr/>
      </dsp:nvSpPr>
      <dsp:spPr>
        <a:xfrm>
          <a:off x="6032710" y="0"/>
          <a:ext cx="2805410" cy="3986027"/>
        </a:xfrm>
        <a:prstGeom prst="roundRect">
          <a:avLst>
            <a:gd name="adj" fmla="val 10000"/>
          </a:avLst>
        </a:prstGeom>
        <a:solidFill>
          <a:srgbClr val="F7D8AD"/>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Arial"/>
              <a:cs typeface="Arial"/>
            </a:rPr>
            <a:t>Spindle</a:t>
          </a:r>
        </a:p>
      </dsp:txBody>
      <dsp:txXfrm>
        <a:off x="6032710" y="0"/>
        <a:ext cx="2805410" cy="1195808"/>
      </dsp:txXfrm>
    </dsp:sp>
    <dsp:sp modelId="{64344003-E478-4569-BE4A-AFC173F1F4FF}">
      <dsp:nvSpPr>
        <dsp:cNvPr id="0" name=""/>
        <dsp:cNvSpPr/>
      </dsp:nvSpPr>
      <dsp:spPr>
        <a:xfrm>
          <a:off x="6278700" y="1196261"/>
          <a:ext cx="2313430" cy="1074066"/>
        </a:xfrm>
        <a:prstGeom prst="roundRect">
          <a:avLst>
            <a:gd name="adj" fmla="val 10000"/>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a:cs typeface="Arial"/>
            </a:rPr>
            <a:t>2500 hrs. achievable with PD6000 or Power Drive SAE 60 in North America </a:t>
          </a:r>
          <a:endParaRPr lang="en-US" sz="1600" kern="1200"/>
        </a:p>
      </dsp:txBody>
      <dsp:txXfrm>
        <a:off x="6310158" y="1227719"/>
        <a:ext cx="2250514" cy="1011150"/>
      </dsp:txXfrm>
    </dsp:sp>
    <dsp:sp modelId="{C7D984CB-637B-434C-8C4A-728B4B1E9EAC}">
      <dsp:nvSpPr>
        <dsp:cNvPr id="0" name=""/>
        <dsp:cNvSpPr/>
      </dsp:nvSpPr>
      <dsp:spPr>
        <a:xfrm>
          <a:off x="6278700" y="2435569"/>
          <a:ext cx="2313430" cy="1350703"/>
        </a:xfrm>
        <a:prstGeom prst="roundRect">
          <a:avLst>
            <a:gd name="adj" fmla="val 10000"/>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latin typeface="Arial"/>
              <a:cs typeface="Arial"/>
            </a:rPr>
            <a:t>No data for El Abra, and only data from 500 hr. samples from Cerro Verde – possibility to extend significantly with testing</a:t>
          </a:r>
        </a:p>
      </dsp:txBody>
      <dsp:txXfrm>
        <a:off x="6318261" y="2475130"/>
        <a:ext cx="2234308" cy="12715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5914F-C011-44EC-BDE4-3A5D7D132BDA}">
      <dsp:nvSpPr>
        <dsp:cNvPr id="0" name=""/>
        <dsp:cNvSpPr/>
      </dsp:nvSpPr>
      <dsp:spPr>
        <a:xfrm>
          <a:off x="0" y="205237"/>
          <a:ext cx="8718697" cy="1269774"/>
        </a:xfrm>
        <a:prstGeom prst="rightArrow">
          <a:avLst>
            <a:gd name="adj1" fmla="val 50000"/>
            <a:gd name="adj2" fmla="val 50000"/>
          </a:avLst>
        </a:prstGeom>
        <a:solidFill>
          <a:srgbClr val="8D6A4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201577" numCol="1" spcCol="1270" anchor="ctr" anchorCtr="0">
          <a:noAutofit/>
        </a:bodyPr>
        <a:lstStyle/>
        <a:p>
          <a:pPr marL="0" lvl="0" indent="0" algn="l" defTabSz="977900">
            <a:lnSpc>
              <a:spcPct val="90000"/>
            </a:lnSpc>
            <a:spcBef>
              <a:spcPct val="0"/>
            </a:spcBef>
            <a:spcAft>
              <a:spcPct val="35000"/>
            </a:spcAft>
            <a:buNone/>
          </a:pPr>
          <a:r>
            <a:rPr lang="en-US" sz="2200" kern="1200">
              <a:latin typeface="Arial"/>
              <a:cs typeface="Arial"/>
            </a:rPr>
            <a:t>Communicate to Management and Superintendents</a:t>
          </a:r>
        </a:p>
      </dsp:txBody>
      <dsp:txXfrm>
        <a:off x="0" y="522681"/>
        <a:ext cx="8401254" cy="634887"/>
      </dsp:txXfrm>
    </dsp:sp>
    <dsp:sp modelId="{A7DCC5BF-7565-4ED2-BD01-3FE747DA4DEC}">
      <dsp:nvSpPr>
        <dsp:cNvPr id="0" name=""/>
        <dsp:cNvSpPr/>
      </dsp:nvSpPr>
      <dsp:spPr>
        <a:xfrm>
          <a:off x="0" y="1184416"/>
          <a:ext cx="2685358" cy="2446053"/>
        </a:xfrm>
        <a:prstGeom prst="rect">
          <a:avLst/>
        </a:prstGeom>
        <a:solidFill>
          <a:schemeClr val="lt1">
            <a:hueOff val="0"/>
            <a:satOff val="0"/>
            <a:lumOff val="0"/>
            <a:alphaOff val="0"/>
          </a:schemeClr>
        </a:solidFill>
        <a:ln w="12700" cap="flat" cmpd="sng" algn="ctr">
          <a:solidFill>
            <a:srgbClr val="8D6A4E"/>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a:cs typeface="Arial"/>
            </a:rPr>
            <a:t>MVP rollout &amp; value</a:t>
          </a:r>
        </a:p>
        <a:p>
          <a:pPr marL="0" lvl="0" indent="0" algn="l" defTabSz="889000">
            <a:lnSpc>
              <a:spcPct val="90000"/>
            </a:lnSpc>
            <a:spcBef>
              <a:spcPct val="0"/>
            </a:spcBef>
            <a:spcAft>
              <a:spcPct val="35000"/>
            </a:spcAft>
            <a:buNone/>
          </a:pPr>
          <a:r>
            <a:rPr lang="en-US" sz="2000" kern="1200">
              <a:latin typeface="Arial"/>
              <a:cs typeface="Arial"/>
            </a:rPr>
            <a:t>Feedback system</a:t>
          </a:r>
        </a:p>
        <a:p>
          <a:pPr marL="0" lvl="0" indent="0" algn="l" defTabSz="889000">
            <a:lnSpc>
              <a:spcPct val="90000"/>
            </a:lnSpc>
            <a:spcBef>
              <a:spcPct val="0"/>
            </a:spcBef>
            <a:spcAft>
              <a:spcPct val="35000"/>
            </a:spcAft>
            <a:buNone/>
          </a:pPr>
          <a:r>
            <a:rPr lang="en-US" sz="2000" kern="1200">
              <a:latin typeface="Arial"/>
              <a:cs typeface="Arial"/>
            </a:rPr>
            <a:t>Importance of proper maintenance, Best Practices, and intervention</a:t>
          </a:r>
        </a:p>
      </dsp:txBody>
      <dsp:txXfrm>
        <a:off x="0" y="1184416"/>
        <a:ext cx="2685358" cy="2446053"/>
      </dsp:txXfrm>
    </dsp:sp>
    <dsp:sp modelId="{AFACE0CC-5208-4AE9-8ADB-58924902D5C5}">
      <dsp:nvSpPr>
        <dsp:cNvPr id="0" name=""/>
        <dsp:cNvSpPr/>
      </dsp:nvSpPr>
      <dsp:spPr>
        <a:xfrm>
          <a:off x="2685358" y="628495"/>
          <a:ext cx="6033338" cy="1269774"/>
        </a:xfrm>
        <a:prstGeom prst="rightArrow">
          <a:avLst>
            <a:gd name="adj1" fmla="val 50000"/>
            <a:gd name="adj2" fmla="val 50000"/>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201577" numCol="1" spcCol="1270" anchor="ctr" anchorCtr="0">
          <a:noAutofit/>
        </a:bodyPr>
        <a:lstStyle/>
        <a:p>
          <a:pPr marL="0" lvl="0" indent="0" algn="l" defTabSz="977900">
            <a:lnSpc>
              <a:spcPct val="90000"/>
            </a:lnSpc>
            <a:spcBef>
              <a:spcPct val="0"/>
            </a:spcBef>
            <a:spcAft>
              <a:spcPct val="35000"/>
            </a:spcAft>
            <a:buNone/>
          </a:pPr>
          <a:r>
            <a:rPr lang="en-US" sz="2200" kern="1200">
              <a:latin typeface="Arial"/>
              <a:cs typeface="Arial"/>
            </a:rPr>
            <a:t>Frontline Supervisors/Planners</a:t>
          </a:r>
        </a:p>
      </dsp:txBody>
      <dsp:txXfrm>
        <a:off x="2685358" y="945939"/>
        <a:ext cx="5715895" cy="634887"/>
      </dsp:txXfrm>
    </dsp:sp>
    <dsp:sp modelId="{6FB13792-3E6F-4796-A8C5-8F1DC103D791}">
      <dsp:nvSpPr>
        <dsp:cNvPr id="0" name=""/>
        <dsp:cNvSpPr/>
      </dsp:nvSpPr>
      <dsp:spPr>
        <a:xfrm>
          <a:off x="2685358" y="1607675"/>
          <a:ext cx="2685358" cy="2446053"/>
        </a:xfrm>
        <a:prstGeom prst="rect">
          <a:avLst/>
        </a:prstGeom>
        <a:solidFill>
          <a:schemeClr val="lt1">
            <a:hueOff val="0"/>
            <a:satOff val="0"/>
            <a:lumOff val="0"/>
            <a:alphaOff val="0"/>
          </a:schemeClr>
        </a:solidFill>
        <a:ln w="12700" cap="flat" cmpd="sng" algn="ctr">
          <a:solidFill>
            <a:srgbClr val="BB5D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a:cs typeface="Arial"/>
            </a:rPr>
            <a:t>Value of work</a:t>
          </a:r>
        </a:p>
        <a:p>
          <a:pPr marL="0" lvl="0" indent="0" algn="l" defTabSz="889000">
            <a:lnSpc>
              <a:spcPct val="90000"/>
            </a:lnSpc>
            <a:spcBef>
              <a:spcPct val="0"/>
            </a:spcBef>
            <a:spcAft>
              <a:spcPct val="35000"/>
            </a:spcAft>
            <a:buNone/>
          </a:pPr>
          <a:r>
            <a:rPr lang="en-US" sz="2000" kern="1200">
              <a:latin typeface="Arial"/>
              <a:cs typeface="Arial"/>
            </a:rPr>
            <a:t>Use of PM books, commissioning guides and intervention tools</a:t>
          </a:r>
        </a:p>
        <a:p>
          <a:pPr marL="0" lvl="0" indent="0" algn="l" defTabSz="889000">
            <a:lnSpc>
              <a:spcPct val="90000"/>
            </a:lnSpc>
            <a:spcBef>
              <a:spcPct val="0"/>
            </a:spcBef>
            <a:spcAft>
              <a:spcPct val="35000"/>
            </a:spcAft>
            <a:buNone/>
          </a:pPr>
          <a:r>
            <a:rPr lang="en-US" sz="2000" kern="1200">
              <a:latin typeface="Arial"/>
              <a:cs typeface="Arial"/>
            </a:rPr>
            <a:t>Implementation of recommendations and Best Practices </a:t>
          </a:r>
        </a:p>
      </dsp:txBody>
      <dsp:txXfrm>
        <a:off x="2685358" y="1607675"/>
        <a:ext cx="2685358" cy="2446053"/>
      </dsp:txXfrm>
    </dsp:sp>
    <dsp:sp modelId="{770A3E1F-D255-44CA-A5F2-E7F5E34A0DC8}">
      <dsp:nvSpPr>
        <dsp:cNvPr id="0" name=""/>
        <dsp:cNvSpPr/>
      </dsp:nvSpPr>
      <dsp:spPr>
        <a:xfrm>
          <a:off x="5370717" y="1051753"/>
          <a:ext cx="3347979" cy="1269774"/>
        </a:xfrm>
        <a:prstGeom prst="rightArrow">
          <a:avLst>
            <a:gd name="adj1" fmla="val 50000"/>
            <a:gd name="adj2" fmla="val 50000"/>
          </a:avLst>
        </a:prstGeom>
        <a:solidFill>
          <a:srgbClr val="EFB1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201577" numCol="1" spcCol="1270" anchor="ctr" anchorCtr="0">
          <a:noAutofit/>
        </a:bodyPr>
        <a:lstStyle/>
        <a:p>
          <a:pPr marL="0" lvl="0" indent="0" algn="l" defTabSz="977900">
            <a:lnSpc>
              <a:spcPct val="90000"/>
            </a:lnSpc>
            <a:spcBef>
              <a:spcPct val="0"/>
            </a:spcBef>
            <a:spcAft>
              <a:spcPct val="35000"/>
            </a:spcAft>
            <a:buNone/>
          </a:pPr>
          <a:r>
            <a:rPr lang="en-US" sz="2200" kern="1200">
              <a:latin typeface="Arial"/>
              <a:cs typeface="Arial"/>
            </a:rPr>
            <a:t>All Truck Shop Techs</a:t>
          </a:r>
        </a:p>
      </dsp:txBody>
      <dsp:txXfrm>
        <a:off x="5370717" y="1369197"/>
        <a:ext cx="3030536" cy="634887"/>
      </dsp:txXfrm>
    </dsp:sp>
    <dsp:sp modelId="{A362717B-C2ED-4F95-99E2-ACF0D09A5278}">
      <dsp:nvSpPr>
        <dsp:cNvPr id="0" name=""/>
        <dsp:cNvSpPr/>
      </dsp:nvSpPr>
      <dsp:spPr>
        <a:xfrm>
          <a:off x="5370717" y="2030933"/>
          <a:ext cx="2685358" cy="2410255"/>
        </a:xfrm>
        <a:prstGeom prst="rect">
          <a:avLst/>
        </a:prstGeom>
        <a:solidFill>
          <a:schemeClr val="lt1">
            <a:hueOff val="0"/>
            <a:satOff val="0"/>
            <a:lumOff val="0"/>
            <a:alphaOff val="0"/>
          </a:schemeClr>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a:cs typeface="Arial"/>
            </a:rPr>
            <a:t>Value and purpose of increased work</a:t>
          </a:r>
        </a:p>
        <a:p>
          <a:pPr marL="0" lvl="0" indent="0" algn="l" defTabSz="889000">
            <a:lnSpc>
              <a:spcPct val="90000"/>
            </a:lnSpc>
            <a:spcBef>
              <a:spcPct val="0"/>
            </a:spcBef>
            <a:spcAft>
              <a:spcPct val="35000"/>
            </a:spcAft>
            <a:buNone/>
          </a:pPr>
          <a:r>
            <a:rPr lang="en-US" sz="2000" kern="1200">
              <a:latin typeface="Arial"/>
              <a:cs typeface="Arial"/>
            </a:rPr>
            <a:t>Execute Best Practices</a:t>
          </a:r>
        </a:p>
        <a:p>
          <a:pPr marL="0" lvl="0" indent="0" algn="l" defTabSz="889000">
            <a:lnSpc>
              <a:spcPct val="90000"/>
            </a:lnSpc>
            <a:spcBef>
              <a:spcPct val="0"/>
            </a:spcBef>
            <a:spcAft>
              <a:spcPct val="35000"/>
            </a:spcAft>
            <a:buNone/>
          </a:pPr>
          <a:r>
            <a:rPr lang="en-US" sz="2000" kern="1200">
              <a:latin typeface="Arial"/>
              <a:cs typeface="Arial"/>
            </a:rPr>
            <a:t>Positive recognitions</a:t>
          </a:r>
        </a:p>
      </dsp:txBody>
      <dsp:txXfrm>
        <a:off x="5370717" y="2030933"/>
        <a:ext cx="2685358" cy="24102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35A06-C323-40FE-8FE0-3EC3AD9F297C}">
      <dsp:nvSpPr>
        <dsp:cNvPr id="0" name=""/>
        <dsp:cNvSpPr/>
      </dsp:nvSpPr>
      <dsp:spPr>
        <a:xfrm rot="5400000">
          <a:off x="4451415" y="-2421844"/>
          <a:ext cx="943480" cy="6027944"/>
        </a:xfrm>
        <a:prstGeom prst="round2SameRect">
          <a:avLst/>
        </a:prstGeom>
        <a:solidFill>
          <a:schemeClr val="lt1">
            <a:alpha val="90000"/>
            <a:tint val="40000"/>
            <a:hueOff val="0"/>
            <a:satOff val="0"/>
            <a:lumOff val="0"/>
            <a:alphaOff val="0"/>
          </a:schemeClr>
        </a:solidFill>
        <a:ln w="12700" cap="flat" cmpd="sng" algn="ctr">
          <a:solidFill>
            <a:srgbClr val="EFB15F">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Arial"/>
              <a:cs typeface="Arial"/>
            </a:rPr>
            <a:t>Establish a team that meets with </a:t>
          </a:r>
          <a:r>
            <a:rPr lang="en-US" sz="1900" b="1" kern="1200">
              <a:solidFill>
                <a:srgbClr val="BA5929"/>
              </a:solidFill>
              <a:latin typeface="Arial"/>
              <a:cs typeface="Arial"/>
            </a:rPr>
            <a:t>all sites</a:t>
          </a:r>
          <a:r>
            <a:rPr lang="en-US" sz="1900" b="1" kern="1200">
              <a:latin typeface="Arial"/>
              <a:cs typeface="Arial"/>
            </a:rPr>
            <a:t> </a:t>
          </a:r>
          <a:r>
            <a:rPr lang="en-US" sz="1900" kern="1200">
              <a:latin typeface="Arial"/>
              <a:cs typeface="Arial"/>
            </a:rPr>
            <a:t>to monitor, answer questions, and share information between all sites and dealers</a:t>
          </a:r>
        </a:p>
      </dsp:txBody>
      <dsp:txXfrm rot="-5400000">
        <a:off x="1909184" y="166444"/>
        <a:ext cx="5981887" cy="851366"/>
      </dsp:txXfrm>
    </dsp:sp>
    <dsp:sp modelId="{1DE8CB8A-222B-4E4E-BCCC-E7E0AEE9B23E}">
      <dsp:nvSpPr>
        <dsp:cNvPr id="0" name=""/>
        <dsp:cNvSpPr/>
      </dsp:nvSpPr>
      <dsp:spPr>
        <a:xfrm>
          <a:off x="81" y="2451"/>
          <a:ext cx="1909102" cy="1179351"/>
        </a:xfrm>
        <a:prstGeom prst="roundRect">
          <a:avLst/>
        </a:prstGeom>
        <a:solidFill>
          <a:schemeClr val="lt1">
            <a:hueOff val="0"/>
            <a:satOff val="0"/>
            <a:lumOff val="0"/>
            <a:alphaOff val="0"/>
          </a:schemeClr>
        </a:solidFill>
        <a:ln w="12700" cap="flat" cmpd="sng" algn="ctr">
          <a:solidFill>
            <a:srgbClr val="BB5D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kern="1200">
              <a:latin typeface="Arial"/>
              <a:cs typeface="Arial"/>
            </a:rPr>
            <a:t>Opportunity</a:t>
          </a:r>
        </a:p>
      </dsp:txBody>
      <dsp:txXfrm>
        <a:off x="57652" y="60022"/>
        <a:ext cx="1793960" cy="1064209"/>
      </dsp:txXfrm>
    </dsp:sp>
    <dsp:sp modelId="{BF17F1B1-3E26-4EFC-8E92-33931D0E80AD}">
      <dsp:nvSpPr>
        <dsp:cNvPr id="0" name=""/>
        <dsp:cNvSpPr/>
      </dsp:nvSpPr>
      <dsp:spPr>
        <a:xfrm rot="5400000">
          <a:off x="4444364" y="-1185271"/>
          <a:ext cx="943480" cy="6045965"/>
        </a:xfrm>
        <a:prstGeom prst="round2SameRect">
          <a:avLst/>
        </a:prstGeom>
        <a:solidFill>
          <a:schemeClr val="lt1">
            <a:alpha val="90000"/>
            <a:tint val="40000"/>
            <a:hueOff val="0"/>
            <a:satOff val="0"/>
            <a:lumOff val="0"/>
            <a:alphaOff val="0"/>
          </a:schemeClr>
        </a:solidFill>
        <a:ln w="12700" cap="flat" cmpd="sng" algn="ctr">
          <a:solidFill>
            <a:srgbClr val="EFB15F">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b="0" i="0" u="none" kern="1200">
              <a:latin typeface="Arial"/>
              <a:cs typeface="Arial"/>
            </a:rPr>
            <a:t>Add to the </a:t>
          </a:r>
          <a:r>
            <a:rPr lang="en-US" sz="1900" b="1" i="0" u="none" kern="1200">
              <a:solidFill>
                <a:srgbClr val="BA5929"/>
              </a:solidFill>
              <a:latin typeface="Arial"/>
              <a:cs typeface="Arial"/>
            </a:rPr>
            <a:t>success</a:t>
          </a:r>
          <a:r>
            <a:rPr lang="en-US" sz="1900" b="0" i="0" u="none" kern="1200">
              <a:latin typeface="Arial"/>
              <a:cs typeface="Arial"/>
            </a:rPr>
            <a:t> of the Component Life Project at all sites</a:t>
          </a:r>
          <a:endParaRPr lang="en-US" sz="1900" kern="1200">
            <a:latin typeface="Arial"/>
            <a:cs typeface="Arial"/>
          </a:endParaRPr>
        </a:p>
      </dsp:txBody>
      <dsp:txXfrm rot="-5400000">
        <a:off x="1893122" y="1412028"/>
        <a:ext cx="5999908" cy="851366"/>
      </dsp:txXfrm>
    </dsp:sp>
    <dsp:sp modelId="{C34AF679-58D2-4534-8FD9-30347708CECD}">
      <dsp:nvSpPr>
        <dsp:cNvPr id="0" name=""/>
        <dsp:cNvSpPr/>
      </dsp:nvSpPr>
      <dsp:spPr>
        <a:xfrm>
          <a:off x="81" y="1240770"/>
          <a:ext cx="1892959" cy="1179351"/>
        </a:xfrm>
        <a:prstGeom prst="roundRect">
          <a:avLst/>
        </a:prstGeom>
        <a:solidFill>
          <a:srgbClr val="FFFFFF">
            <a:hueOff val="0"/>
            <a:satOff val="0"/>
            <a:lumOff val="0"/>
            <a:alphaOff val="0"/>
          </a:srgbClr>
        </a:solidFill>
        <a:ln w="25400" cap="flat" cmpd="sng" algn="ctr">
          <a:solidFill>
            <a:srgbClr val="BB5D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rtl="0">
            <a:lnSpc>
              <a:spcPct val="90000"/>
            </a:lnSpc>
            <a:spcBef>
              <a:spcPct val="0"/>
            </a:spcBef>
            <a:spcAft>
              <a:spcPct val="35000"/>
            </a:spcAft>
            <a:buNone/>
          </a:pPr>
          <a:r>
            <a:rPr lang="en-US" sz="1900" b="1" kern="1200">
              <a:solidFill>
                <a:srgbClr val="000000">
                  <a:hueOff val="0"/>
                  <a:satOff val="0"/>
                  <a:lumOff val="0"/>
                  <a:alphaOff val="0"/>
                </a:srgbClr>
              </a:solidFill>
              <a:latin typeface="Arial"/>
              <a:ea typeface="+mn-ea"/>
              <a:cs typeface="+mn-cs"/>
            </a:rPr>
            <a:t>Goal </a:t>
          </a:r>
        </a:p>
      </dsp:txBody>
      <dsp:txXfrm>
        <a:off x="57652" y="1298341"/>
        <a:ext cx="1777817" cy="1064209"/>
      </dsp:txXfrm>
    </dsp:sp>
    <dsp:sp modelId="{21353529-D582-4D9E-9DEA-97689BB9575B}">
      <dsp:nvSpPr>
        <dsp:cNvPr id="0" name=""/>
        <dsp:cNvSpPr/>
      </dsp:nvSpPr>
      <dsp:spPr>
        <a:xfrm rot="5400000">
          <a:off x="4444066" y="48186"/>
          <a:ext cx="943480" cy="6041156"/>
        </a:xfrm>
        <a:prstGeom prst="round2SameRect">
          <a:avLst/>
        </a:prstGeom>
        <a:solidFill>
          <a:schemeClr val="lt1">
            <a:alpha val="90000"/>
            <a:tint val="40000"/>
            <a:hueOff val="0"/>
            <a:satOff val="0"/>
            <a:lumOff val="0"/>
            <a:alphaOff val="0"/>
          </a:schemeClr>
        </a:solidFill>
        <a:ln w="12700" cap="flat" cmpd="sng" algn="ctr">
          <a:solidFill>
            <a:srgbClr val="EFB15F">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b="0" i="0" u="none" kern="1200">
              <a:latin typeface="Arial"/>
              <a:cs typeface="Arial"/>
            </a:rPr>
            <a:t>Provide a means by which </a:t>
          </a:r>
          <a:r>
            <a:rPr lang="en-US" sz="1900" b="1" i="0" u="none" kern="1200">
              <a:solidFill>
                <a:srgbClr val="BA5929"/>
              </a:solidFill>
              <a:latin typeface="Arial"/>
              <a:cs typeface="Arial"/>
            </a:rPr>
            <a:t>all sites </a:t>
          </a:r>
          <a:r>
            <a:rPr lang="en-US" sz="1900" b="0" i="0" u="none" kern="1200">
              <a:latin typeface="Arial"/>
              <a:cs typeface="Arial"/>
            </a:rPr>
            <a:t>can gain and </a:t>
          </a:r>
          <a:r>
            <a:rPr lang="en-US" sz="1900" b="1" i="0" u="none" kern="1200">
              <a:solidFill>
                <a:srgbClr val="BA5929"/>
              </a:solidFill>
              <a:latin typeface="Arial"/>
              <a:cs typeface="Arial"/>
            </a:rPr>
            <a:t>share information</a:t>
          </a:r>
          <a:r>
            <a:rPr lang="en-US" sz="1900" b="0" i="0" u="none" kern="1200">
              <a:latin typeface="Arial"/>
              <a:cs typeface="Arial"/>
            </a:rPr>
            <a:t> that will help to extend the life of all CAT Haul Truck components</a:t>
          </a:r>
          <a:endParaRPr lang="en-US" sz="1900" kern="1200">
            <a:latin typeface="Arial"/>
            <a:cs typeface="Arial"/>
          </a:endParaRPr>
        </a:p>
      </dsp:txBody>
      <dsp:txXfrm rot="-5400000">
        <a:off x="1895229" y="2643081"/>
        <a:ext cx="5995099" cy="851366"/>
      </dsp:txXfrm>
    </dsp:sp>
    <dsp:sp modelId="{F4F83813-689D-4937-AB87-6A5FB9D73945}">
      <dsp:nvSpPr>
        <dsp:cNvPr id="0" name=""/>
        <dsp:cNvSpPr/>
      </dsp:nvSpPr>
      <dsp:spPr>
        <a:xfrm>
          <a:off x="81" y="2479089"/>
          <a:ext cx="1895147" cy="1179351"/>
        </a:xfrm>
        <a:prstGeom prst="roundRect">
          <a:avLst/>
        </a:prstGeom>
        <a:solidFill>
          <a:srgbClr val="FFFFFF">
            <a:hueOff val="0"/>
            <a:satOff val="0"/>
            <a:lumOff val="0"/>
            <a:alphaOff val="0"/>
          </a:srgbClr>
        </a:solidFill>
        <a:ln w="25400" cap="flat" cmpd="sng" algn="ctr">
          <a:solidFill>
            <a:srgbClr val="BB5D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kern="1200">
              <a:solidFill>
                <a:srgbClr val="000000">
                  <a:hueOff val="0"/>
                  <a:satOff val="0"/>
                  <a:lumOff val="0"/>
                  <a:alphaOff val="0"/>
                </a:srgbClr>
              </a:solidFill>
              <a:latin typeface="Arial"/>
              <a:ea typeface="+mn-ea"/>
              <a:cs typeface="+mn-cs"/>
            </a:rPr>
            <a:t>Objectives</a:t>
          </a:r>
          <a:endParaRPr lang="en-US" sz="1900" kern="1200">
            <a:latin typeface="Arial"/>
            <a:cs typeface="Arial"/>
          </a:endParaRPr>
        </a:p>
      </dsp:txBody>
      <dsp:txXfrm>
        <a:off x="57652" y="2536660"/>
        <a:ext cx="1780005" cy="1064209"/>
      </dsp:txXfrm>
    </dsp:sp>
    <dsp:sp modelId="{546B348C-BAB4-4075-8132-B72E09C1E3E1}">
      <dsp:nvSpPr>
        <dsp:cNvPr id="0" name=""/>
        <dsp:cNvSpPr/>
      </dsp:nvSpPr>
      <dsp:spPr>
        <a:xfrm rot="5400000">
          <a:off x="4444655" y="1285915"/>
          <a:ext cx="943480" cy="6042335"/>
        </a:xfrm>
        <a:prstGeom prst="round2SameRect">
          <a:avLst/>
        </a:prstGeom>
        <a:solidFill>
          <a:schemeClr val="lt1">
            <a:alpha val="90000"/>
            <a:tint val="40000"/>
            <a:hueOff val="0"/>
            <a:satOff val="0"/>
            <a:lumOff val="0"/>
            <a:alphaOff val="0"/>
          </a:schemeClr>
        </a:solidFill>
        <a:ln w="12700" cap="flat" cmpd="sng" algn="ctr">
          <a:solidFill>
            <a:srgbClr val="EFB15F">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Arial"/>
              <a:cs typeface="Arial"/>
            </a:rPr>
            <a:t>Meet via </a:t>
          </a:r>
          <a:r>
            <a:rPr lang="en-US" sz="1900" b="1" kern="1200">
              <a:solidFill>
                <a:srgbClr val="BA5929"/>
              </a:solidFill>
              <a:latin typeface="Arial"/>
              <a:cs typeface="Arial"/>
            </a:rPr>
            <a:t>teleconference bi-monthly</a:t>
          </a:r>
          <a:r>
            <a:rPr lang="en-US" sz="1900" b="1" kern="1200">
              <a:latin typeface="Arial"/>
              <a:cs typeface="Arial"/>
            </a:rPr>
            <a:t> </a:t>
          </a:r>
          <a:r>
            <a:rPr lang="en-US" sz="1900" kern="1200">
              <a:latin typeface="Arial"/>
              <a:cs typeface="Arial"/>
            </a:rPr>
            <a:t>to discuss data combining the FTFB and CL teams</a:t>
          </a:r>
          <a:endParaRPr lang="en-US" sz="1900" kern="1200">
            <a:latin typeface="Arial"/>
          </a:endParaRPr>
        </a:p>
      </dsp:txBody>
      <dsp:txXfrm rot="-5400000">
        <a:off x="1895228" y="3881400"/>
        <a:ext cx="5996278" cy="851366"/>
      </dsp:txXfrm>
    </dsp:sp>
    <dsp:sp modelId="{3C72107E-05C1-41C2-BA29-B89B98039C2F}">
      <dsp:nvSpPr>
        <dsp:cNvPr id="0" name=""/>
        <dsp:cNvSpPr/>
      </dsp:nvSpPr>
      <dsp:spPr>
        <a:xfrm>
          <a:off x="81" y="3717407"/>
          <a:ext cx="1895147" cy="1179351"/>
        </a:xfrm>
        <a:prstGeom prst="roundRect">
          <a:avLst/>
        </a:prstGeom>
        <a:solidFill>
          <a:schemeClr val="lt1">
            <a:hueOff val="0"/>
            <a:satOff val="0"/>
            <a:lumOff val="0"/>
            <a:alphaOff val="0"/>
          </a:schemeClr>
        </a:solidFill>
        <a:ln w="12700" cap="flat" cmpd="sng" algn="ctr">
          <a:solidFill>
            <a:srgbClr val="BB5D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kern="1200">
              <a:latin typeface="Arial"/>
              <a:cs typeface="Arial"/>
            </a:rPr>
            <a:t>Expectations</a:t>
          </a:r>
        </a:p>
      </dsp:txBody>
      <dsp:txXfrm>
        <a:off x="57652" y="3774978"/>
        <a:ext cx="1780005" cy="10642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3EB5E-529C-42D4-89A8-46DD5E8B0D4A}">
      <dsp:nvSpPr>
        <dsp:cNvPr id="0" name=""/>
        <dsp:cNvSpPr/>
      </dsp:nvSpPr>
      <dsp:spPr>
        <a:xfrm>
          <a:off x="5873614" y="974200"/>
          <a:ext cx="134236" cy="893611"/>
        </a:xfrm>
        <a:custGeom>
          <a:avLst/>
          <a:gdLst/>
          <a:ahLst/>
          <a:cxnLst/>
          <a:rect l="0" t="0" r="0" b="0"/>
          <a:pathLst>
            <a:path>
              <a:moveTo>
                <a:pt x="0" y="0"/>
              </a:moveTo>
              <a:lnTo>
                <a:pt x="0" y="893611"/>
              </a:lnTo>
              <a:lnTo>
                <a:pt x="134236" y="893611"/>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672E8AA3-DA39-432F-AF96-013CFBE07F72}">
      <dsp:nvSpPr>
        <dsp:cNvPr id="0" name=""/>
        <dsp:cNvSpPr/>
      </dsp:nvSpPr>
      <dsp:spPr>
        <a:xfrm>
          <a:off x="5873614" y="974200"/>
          <a:ext cx="105488" cy="382450"/>
        </a:xfrm>
        <a:custGeom>
          <a:avLst/>
          <a:gdLst/>
          <a:ahLst/>
          <a:cxnLst/>
          <a:rect l="0" t="0" r="0" b="0"/>
          <a:pathLst>
            <a:path>
              <a:moveTo>
                <a:pt x="0" y="0"/>
              </a:moveTo>
              <a:lnTo>
                <a:pt x="0" y="382450"/>
              </a:lnTo>
              <a:lnTo>
                <a:pt x="105488" y="382450"/>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0BCF2C6E-8FE9-4997-AE13-9656016F6373}">
      <dsp:nvSpPr>
        <dsp:cNvPr id="0" name=""/>
        <dsp:cNvSpPr/>
      </dsp:nvSpPr>
      <dsp:spPr>
        <a:xfrm>
          <a:off x="4120975" y="407028"/>
          <a:ext cx="2110602" cy="160391"/>
        </a:xfrm>
        <a:custGeom>
          <a:avLst/>
          <a:gdLst/>
          <a:ahLst/>
          <a:cxnLst/>
          <a:rect l="0" t="0" r="0" b="0"/>
          <a:pathLst>
            <a:path>
              <a:moveTo>
                <a:pt x="0" y="0"/>
              </a:moveTo>
              <a:lnTo>
                <a:pt x="0" y="80195"/>
              </a:lnTo>
              <a:lnTo>
                <a:pt x="2110602" y="80195"/>
              </a:lnTo>
              <a:lnTo>
                <a:pt x="2110602" y="160391"/>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D6AECD0F-D7B1-47A0-AEC6-320B230785FD}">
      <dsp:nvSpPr>
        <dsp:cNvPr id="0" name=""/>
        <dsp:cNvSpPr/>
      </dsp:nvSpPr>
      <dsp:spPr>
        <a:xfrm>
          <a:off x="4818312" y="974200"/>
          <a:ext cx="105488" cy="382450"/>
        </a:xfrm>
        <a:custGeom>
          <a:avLst/>
          <a:gdLst/>
          <a:ahLst/>
          <a:cxnLst/>
          <a:rect l="0" t="0" r="0" b="0"/>
          <a:pathLst>
            <a:path>
              <a:moveTo>
                <a:pt x="0" y="0"/>
              </a:moveTo>
              <a:lnTo>
                <a:pt x="0" y="382450"/>
              </a:lnTo>
              <a:lnTo>
                <a:pt x="105488" y="382450"/>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7AD7E00D-CCC9-4A97-BE52-0A9E03A85D44}">
      <dsp:nvSpPr>
        <dsp:cNvPr id="0" name=""/>
        <dsp:cNvSpPr/>
      </dsp:nvSpPr>
      <dsp:spPr>
        <a:xfrm>
          <a:off x="4120975" y="407028"/>
          <a:ext cx="1055301" cy="160391"/>
        </a:xfrm>
        <a:custGeom>
          <a:avLst/>
          <a:gdLst/>
          <a:ahLst/>
          <a:cxnLst/>
          <a:rect l="0" t="0" r="0" b="0"/>
          <a:pathLst>
            <a:path>
              <a:moveTo>
                <a:pt x="0" y="0"/>
              </a:moveTo>
              <a:lnTo>
                <a:pt x="0" y="80195"/>
              </a:lnTo>
              <a:lnTo>
                <a:pt x="1055301" y="80195"/>
              </a:lnTo>
              <a:lnTo>
                <a:pt x="1055301" y="160391"/>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67D3B3F1-9D8B-48E3-8505-3D61E342916F}">
      <dsp:nvSpPr>
        <dsp:cNvPr id="0" name=""/>
        <dsp:cNvSpPr/>
      </dsp:nvSpPr>
      <dsp:spPr>
        <a:xfrm>
          <a:off x="3763011" y="974200"/>
          <a:ext cx="105182" cy="3090500"/>
        </a:xfrm>
        <a:custGeom>
          <a:avLst/>
          <a:gdLst/>
          <a:ahLst/>
          <a:cxnLst/>
          <a:rect l="0" t="0" r="0" b="0"/>
          <a:pathLst>
            <a:path>
              <a:moveTo>
                <a:pt x="0" y="0"/>
              </a:moveTo>
              <a:lnTo>
                <a:pt x="0" y="3090500"/>
              </a:lnTo>
              <a:lnTo>
                <a:pt x="105182" y="3090500"/>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1FDF455B-FC18-4101-B99E-6015DD933636}">
      <dsp:nvSpPr>
        <dsp:cNvPr id="0" name=""/>
        <dsp:cNvSpPr/>
      </dsp:nvSpPr>
      <dsp:spPr>
        <a:xfrm>
          <a:off x="3763011" y="974200"/>
          <a:ext cx="105182" cy="2548223"/>
        </a:xfrm>
        <a:custGeom>
          <a:avLst/>
          <a:gdLst/>
          <a:ahLst/>
          <a:cxnLst/>
          <a:rect l="0" t="0" r="0" b="0"/>
          <a:pathLst>
            <a:path>
              <a:moveTo>
                <a:pt x="0" y="0"/>
              </a:moveTo>
              <a:lnTo>
                <a:pt x="0" y="2548223"/>
              </a:lnTo>
              <a:lnTo>
                <a:pt x="105182" y="2548223"/>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FCC4DB64-A437-44A6-B9A3-FB13A9C190BC}">
      <dsp:nvSpPr>
        <dsp:cNvPr id="0" name=""/>
        <dsp:cNvSpPr/>
      </dsp:nvSpPr>
      <dsp:spPr>
        <a:xfrm>
          <a:off x="3763011" y="974200"/>
          <a:ext cx="105182" cy="2005946"/>
        </a:xfrm>
        <a:custGeom>
          <a:avLst/>
          <a:gdLst/>
          <a:ahLst/>
          <a:cxnLst/>
          <a:rect l="0" t="0" r="0" b="0"/>
          <a:pathLst>
            <a:path>
              <a:moveTo>
                <a:pt x="0" y="0"/>
              </a:moveTo>
              <a:lnTo>
                <a:pt x="0" y="2005946"/>
              </a:lnTo>
              <a:lnTo>
                <a:pt x="105182" y="2005946"/>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2186E324-9855-415B-8CA7-3C8DF9E6F911}">
      <dsp:nvSpPr>
        <dsp:cNvPr id="0" name=""/>
        <dsp:cNvSpPr/>
      </dsp:nvSpPr>
      <dsp:spPr>
        <a:xfrm>
          <a:off x="3763011" y="974200"/>
          <a:ext cx="105182" cy="1463670"/>
        </a:xfrm>
        <a:custGeom>
          <a:avLst/>
          <a:gdLst/>
          <a:ahLst/>
          <a:cxnLst/>
          <a:rect l="0" t="0" r="0" b="0"/>
          <a:pathLst>
            <a:path>
              <a:moveTo>
                <a:pt x="0" y="0"/>
              </a:moveTo>
              <a:lnTo>
                <a:pt x="0" y="1463670"/>
              </a:lnTo>
              <a:lnTo>
                <a:pt x="105182" y="1463670"/>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749F6ABF-760F-476F-B881-B913A43F1368}">
      <dsp:nvSpPr>
        <dsp:cNvPr id="0" name=""/>
        <dsp:cNvSpPr/>
      </dsp:nvSpPr>
      <dsp:spPr>
        <a:xfrm>
          <a:off x="3763011" y="974200"/>
          <a:ext cx="134236" cy="921393"/>
        </a:xfrm>
        <a:custGeom>
          <a:avLst/>
          <a:gdLst/>
          <a:ahLst/>
          <a:cxnLst/>
          <a:rect l="0" t="0" r="0" b="0"/>
          <a:pathLst>
            <a:path>
              <a:moveTo>
                <a:pt x="0" y="0"/>
              </a:moveTo>
              <a:lnTo>
                <a:pt x="0" y="921393"/>
              </a:lnTo>
              <a:lnTo>
                <a:pt x="134236" y="921393"/>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FB16C350-DE79-4F18-8F79-04799CBC033A}">
      <dsp:nvSpPr>
        <dsp:cNvPr id="0" name=""/>
        <dsp:cNvSpPr/>
      </dsp:nvSpPr>
      <dsp:spPr>
        <a:xfrm>
          <a:off x="3763011" y="974200"/>
          <a:ext cx="105488" cy="382450"/>
        </a:xfrm>
        <a:custGeom>
          <a:avLst/>
          <a:gdLst/>
          <a:ahLst/>
          <a:cxnLst/>
          <a:rect l="0" t="0" r="0" b="0"/>
          <a:pathLst>
            <a:path>
              <a:moveTo>
                <a:pt x="0" y="0"/>
              </a:moveTo>
              <a:lnTo>
                <a:pt x="0" y="382450"/>
              </a:lnTo>
              <a:lnTo>
                <a:pt x="105488" y="382450"/>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72A67699-1366-4E19-807A-5FF9CAD858EF}">
      <dsp:nvSpPr>
        <dsp:cNvPr id="0" name=""/>
        <dsp:cNvSpPr/>
      </dsp:nvSpPr>
      <dsp:spPr>
        <a:xfrm>
          <a:off x="4075255" y="407028"/>
          <a:ext cx="91440" cy="160391"/>
        </a:xfrm>
        <a:custGeom>
          <a:avLst/>
          <a:gdLst/>
          <a:ahLst/>
          <a:cxnLst/>
          <a:rect l="0" t="0" r="0" b="0"/>
          <a:pathLst>
            <a:path>
              <a:moveTo>
                <a:pt x="45720" y="0"/>
              </a:moveTo>
              <a:lnTo>
                <a:pt x="45720" y="160391"/>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0F15E923-CBCF-4721-B7FB-02B0B8D8F225}">
      <dsp:nvSpPr>
        <dsp:cNvPr id="0" name=""/>
        <dsp:cNvSpPr/>
      </dsp:nvSpPr>
      <dsp:spPr>
        <a:xfrm>
          <a:off x="2707710" y="974200"/>
          <a:ext cx="105488" cy="4147520"/>
        </a:xfrm>
        <a:custGeom>
          <a:avLst/>
          <a:gdLst/>
          <a:ahLst/>
          <a:cxnLst/>
          <a:rect l="0" t="0" r="0" b="0"/>
          <a:pathLst>
            <a:path>
              <a:moveTo>
                <a:pt x="0" y="0"/>
              </a:moveTo>
              <a:lnTo>
                <a:pt x="0" y="4147520"/>
              </a:lnTo>
              <a:lnTo>
                <a:pt x="105488" y="4147520"/>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7E7BE76A-F823-44E4-A8B6-1B0054C30D6A}">
      <dsp:nvSpPr>
        <dsp:cNvPr id="0" name=""/>
        <dsp:cNvSpPr/>
      </dsp:nvSpPr>
      <dsp:spPr>
        <a:xfrm>
          <a:off x="2661990" y="974200"/>
          <a:ext cx="91440" cy="3632777"/>
        </a:xfrm>
        <a:custGeom>
          <a:avLst/>
          <a:gdLst/>
          <a:ahLst/>
          <a:cxnLst/>
          <a:rect l="0" t="0" r="0" b="0"/>
          <a:pathLst>
            <a:path>
              <a:moveTo>
                <a:pt x="45720" y="0"/>
              </a:moveTo>
              <a:lnTo>
                <a:pt x="45720" y="3632777"/>
              </a:lnTo>
              <a:lnTo>
                <a:pt x="122154" y="3632777"/>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96896AE2-2224-4EFE-81D2-579BC9D0F878}">
      <dsp:nvSpPr>
        <dsp:cNvPr id="0" name=""/>
        <dsp:cNvSpPr/>
      </dsp:nvSpPr>
      <dsp:spPr>
        <a:xfrm>
          <a:off x="2661990" y="974200"/>
          <a:ext cx="91440" cy="3090500"/>
        </a:xfrm>
        <a:custGeom>
          <a:avLst/>
          <a:gdLst/>
          <a:ahLst/>
          <a:cxnLst/>
          <a:rect l="0" t="0" r="0" b="0"/>
          <a:pathLst>
            <a:path>
              <a:moveTo>
                <a:pt x="45720" y="0"/>
              </a:moveTo>
              <a:lnTo>
                <a:pt x="45720" y="3090500"/>
              </a:lnTo>
              <a:lnTo>
                <a:pt x="122154" y="3090500"/>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B6A3CA2F-BC54-4399-813E-50917B7B21C0}">
      <dsp:nvSpPr>
        <dsp:cNvPr id="0" name=""/>
        <dsp:cNvSpPr/>
      </dsp:nvSpPr>
      <dsp:spPr>
        <a:xfrm>
          <a:off x="2707710" y="974200"/>
          <a:ext cx="105488" cy="2548223"/>
        </a:xfrm>
        <a:custGeom>
          <a:avLst/>
          <a:gdLst/>
          <a:ahLst/>
          <a:cxnLst/>
          <a:rect l="0" t="0" r="0" b="0"/>
          <a:pathLst>
            <a:path>
              <a:moveTo>
                <a:pt x="0" y="0"/>
              </a:moveTo>
              <a:lnTo>
                <a:pt x="0" y="2548223"/>
              </a:lnTo>
              <a:lnTo>
                <a:pt x="105488" y="2548223"/>
              </a:lnTo>
            </a:path>
          </a:pathLst>
        </a:custGeom>
        <a:noFill/>
        <a:ln w="254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037BD54E-D2D1-4843-8F70-A4E4A2CFF895}">
      <dsp:nvSpPr>
        <dsp:cNvPr id="0" name=""/>
        <dsp:cNvSpPr/>
      </dsp:nvSpPr>
      <dsp:spPr>
        <a:xfrm>
          <a:off x="2661990" y="974200"/>
          <a:ext cx="91440" cy="2005946"/>
        </a:xfrm>
        <a:custGeom>
          <a:avLst/>
          <a:gdLst/>
          <a:ahLst/>
          <a:cxnLst/>
          <a:rect l="0" t="0" r="0" b="0"/>
          <a:pathLst>
            <a:path>
              <a:moveTo>
                <a:pt x="45720" y="0"/>
              </a:moveTo>
              <a:lnTo>
                <a:pt x="45720" y="2005946"/>
              </a:lnTo>
              <a:lnTo>
                <a:pt x="122154" y="2005946"/>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4C694CB0-135C-4B96-A268-08FB7BE166A9}">
      <dsp:nvSpPr>
        <dsp:cNvPr id="0" name=""/>
        <dsp:cNvSpPr/>
      </dsp:nvSpPr>
      <dsp:spPr>
        <a:xfrm>
          <a:off x="2661990" y="974200"/>
          <a:ext cx="91440" cy="1435887"/>
        </a:xfrm>
        <a:custGeom>
          <a:avLst/>
          <a:gdLst/>
          <a:ahLst/>
          <a:cxnLst/>
          <a:rect l="0" t="0" r="0" b="0"/>
          <a:pathLst>
            <a:path>
              <a:moveTo>
                <a:pt x="45720" y="0"/>
              </a:moveTo>
              <a:lnTo>
                <a:pt x="45720" y="1435887"/>
              </a:lnTo>
              <a:lnTo>
                <a:pt x="122154" y="1435887"/>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010A430F-AFAF-47BD-A5E9-38DD817FE53B}">
      <dsp:nvSpPr>
        <dsp:cNvPr id="0" name=""/>
        <dsp:cNvSpPr/>
      </dsp:nvSpPr>
      <dsp:spPr>
        <a:xfrm>
          <a:off x="2707710" y="974200"/>
          <a:ext cx="134236" cy="893611"/>
        </a:xfrm>
        <a:custGeom>
          <a:avLst/>
          <a:gdLst/>
          <a:ahLst/>
          <a:cxnLst/>
          <a:rect l="0" t="0" r="0" b="0"/>
          <a:pathLst>
            <a:path>
              <a:moveTo>
                <a:pt x="0" y="0"/>
              </a:moveTo>
              <a:lnTo>
                <a:pt x="0" y="893611"/>
              </a:lnTo>
              <a:lnTo>
                <a:pt x="134236" y="893611"/>
              </a:lnTo>
            </a:path>
          </a:pathLst>
        </a:custGeom>
        <a:noFill/>
        <a:ln w="254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5146C002-E7B8-4FB7-AD9D-CB448DD559A7}">
      <dsp:nvSpPr>
        <dsp:cNvPr id="0" name=""/>
        <dsp:cNvSpPr/>
      </dsp:nvSpPr>
      <dsp:spPr>
        <a:xfrm>
          <a:off x="2661990" y="974200"/>
          <a:ext cx="91440" cy="354668"/>
        </a:xfrm>
        <a:custGeom>
          <a:avLst/>
          <a:gdLst/>
          <a:ahLst/>
          <a:cxnLst/>
          <a:rect l="0" t="0" r="0" b="0"/>
          <a:pathLst>
            <a:path>
              <a:moveTo>
                <a:pt x="45720" y="0"/>
              </a:moveTo>
              <a:lnTo>
                <a:pt x="45720" y="354668"/>
              </a:lnTo>
              <a:lnTo>
                <a:pt x="122154" y="354668"/>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49BA42EC-E455-416A-8DC5-035AA0928DA1}">
      <dsp:nvSpPr>
        <dsp:cNvPr id="0" name=""/>
        <dsp:cNvSpPr/>
      </dsp:nvSpPr>
      <dsp:spPr>
        <a:xfrm>
          <a:off x="3065674" y="407028"/>
          <a:ext cx="1055301" cy="160391"/>
        </a:xfrm>
        <a:custGeom>
          <a:avLst/>
          <a:gdLst/>
          <a:ahLst/>
          <a:cxnLst/>
          <a:rect l="0" t="0" r="0" b="0"/>
          <a:pathLst>
            <a:path>
              <a:moveTo>
                <a:pt x="1055301" y="0"/>
              </a:moveTo>
              <a:lnTo>
                <a:pt x="1055301" y="80195"/>
              </a:lnTo>
              <a:lnTo>
                <a:pt x="0" y="80195"/>
              </a:lnTo>
              <a:lnTo>
                <a:pt x="0" y="160391"/>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2B060163-6D23-4E2B-93F8-C347868B7049}">
      <dsp:nvSpPr>
        <dsp:cNvPr id="0" name=""/>
        <dsp:cNvSpPr/>
      </dsp:nvSpPr>
      <dsp:spPr>
        <a:xfrm>
          <a:off x="1652408" y="974200"/>
          <a:ext cx="105488" cy="3608329"/>
        </a:xfrm>
        <a:custGeom>
          <a:avLst/>
          <a:gdLst/>
          <a:ahLst/>
          <a:cxnLst/>
          <a:rect l="0" t="0" r="0" b="0"/>
          <a:pathLst>
            <a:path>
              <a:moveTo>
                <a:pt x="0" y="0"/>
              </a:moveTo>
              <a:lnTo>
                <a:pt x="0" y="3608329"/>
              </a:lnTo>
              <a:lnTo>
                <a:pt x="105488" y="3608329"/>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617BF3AF-D6CC-4F9B-8D8C-1F478A565E28}">
      <dsp:nvSpPr>
        <dsp:cNvPr id="0" name=""/>
        <dsp:cNvSpPr/>
      </dsp:nvSpPr>
      <dsp:spPr>
        <a:xfrm>
          <a:off x="1606688" y="974200"/>
          <a:ext cx="91440" cy="3066052"/>
        </a:xfrm>
        <a:custGeom>
          <a:avLst/>
          <a:gdLst/>
          <a:ahLst/>
          <a:cxnLst/>
          <a:rect l="0" t="0" r="0" b="0"/>
          <a:pathLst>
            <a:path>
              <a:moveTo>
                <a:pt x="45720" y="0"/>
              </a:moveTo>
              <a:lnTo>
                <a:pt x="45720" y="3066052"/>
              </a:lnTo>
              <a:lnTo>
                <a:pt x="122154" y="3066052"/>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0880151B-7CEF-4830-A665-7B64C2D70283}">
      <dsp:nvSpPr>
        <dsp:cNvPr id="0" name=""/>
        <dsp:cNvSpPr/>
      </dsp:nvSpPr>
      <dsp:spPr>
        <a:xfrm>
          <a:off x="1606688" y="974200"/>
          <a:ext cx="91440" cy="2523775"/>
        </a:xfrm>
        <a:custGeom>
          <a:avLst/>
          <a:gdLst/>
          <a:ahLst/>
          <a:cxnLst/>
          <a:rect l="0" t="0" r="0" b="0"/>
          <a:pathLst>
            <a:path>
              <a:moveTo>
                <a:pt x="45720" y="0"/>
              </a:moveTo>
              <a:lnTo>
                <a:pt x="45720" y="2523775"/>
              </a:lnTo>
              <a:lnTo>
                <a:pt x="122154" y="2523775"/>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CF439601-91FE-481B-9434-CDDE098DA1A5}">
      <dsp:nvSpPr>
        <dsp:cNvPr id="0" name=""/>
        <dsp:cNvSpPr/>
      </dsp:nvSpPr>
      <dsp:spPr>
        <a:xfrm>
          <a:off x="1606688" y="974200"/>
          <a:ext cx="91440" cy="1981498"/>
        </a:xfrm>
        <a:custGeom>
          <a:avLst/>
          <a:gdLst/>
          <a:ahLst/>
          <a:cxnLst/>
          <a:rect l="0" t="0" r="0" b="0"/>
          <a:pathLst>
            <a:path>
              <a:moveTo>
                <a:pt x="45720" y="0"/>
              </a:moveTo>
              <a:lnTo>
                <a:pt x="45720" y="1981498"/>
              </a:lnTo>
              <a:lnTo>
                <a:pt x="122154" y="1981498"/>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28F8D1ED-70F6-4435-B3BE-BDAFF7835C0A}">
      <dsp:nvSpPr>
        <dsp:cNvPr id="0" name=""/>
        <dsp:cNvSpPr/>
      </dsp:nvSpPr>
      <dsp:spPr>
        <a:xfrm>
          <a:off x="1652408" y="974200"/>
          <a:ext cx="105488" cy="1439221"/>
        </a:xfrm>
        <a:custGeom>
          <a:avLst/>
          <a:gdLst/>
          <a:ahLst/>
          <a:cxnLst/>
          <a:rect l="0" t="0" r="0" b="0"/>
          <a:pathLst>
            <a:path>
              <a:moveTo>
                <a:pt x="0" y="0"/>
              </a:moveTo>
              <a:lnTo>
                <a:pt x="0" y="1439221"/>
              </a:lnTo>
              <a:lnTo>
                <a:pt x="105488" y="1439221"/>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3CD4CDD5-2369-46CF-8435-1BEFD2928582}">
      <dsp:nvSpPr>
        <dsp:cNvPr id="0" name=""/>
        <dsp:cNvSpPr/>
      </dsp:nvSpPr>
      <dsp:spPr>
        <a:xfrm>
          <a:off x="1606688" y="974200"/>
          <a:ext cx="91440" cy="896944"/>
        </a:xfrm>
        <a:custGeom>
          <a:avLst/>
          <a:gdLst/>
          <a:ahLst/>
          <a:cxnLst/>
          <a:rect l="0" t="0" r="0" b="0"/>
          <a:pathLst>
            <a:path>
              <a:moveTo>
                <a:pt x="45720" y="0"/>
              </a:moveTo>
              <a:lnTo>
                <a:pt x="45720" y="896944"/>
              </a:lnTo>
              <a:lnTo>
                <a:pt x="122154" y="896944"/>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C1A4C9CC-AC8F-48F2-9F12-A5016D4FCB92}">
      <dsp:nvSpPr>
        <dsp:cNvPr id="0" name=""/>
        <dsp:cNvSpPr/>
      </dsp:nvSpPr>
      <dsp:spPr>
        <a:xfrm>
          <a:off x="1606688" y="974200"/>
          <a:ext cx="91440" cy="354668"/>
        </a:xfrm>
        <a:custGeom>
          <a:avLst/>
          <a:gdLst/>
          <a:ahLst/>
          <a:cxnLst/>
          <a:rect l="0" t="0" r="0" b="0"/>
          <a:pathLst>
            <a:path>
              <a:moveTo>
                <a:pt x="45720" y="0"/>
              </a:moveTo>
              <a:lnTo>
                <a:pt x="45720" y="354668"/>
              </a:lnTo>
              <a:lnTo>
                <a:pt x="122154" y="354668"/>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63187BEE-0A84-4693-88A6-A58F1BE26D58}">
      <dsp:nvSpPr>
        <dsp:cNvPr id="0" name=""/>
        <dsp:cNvSpPr/>
      </dsp:nvSpPr>
      <dsp:spPr>
        <a:xfrm>
          <a:off x="2010372" y="407028"/>
          <a:ext cx="2110602" cy="160391"/>
        </a:xfrm>
        <a:custGeom>
          <a:avLst/>
          <a:gdLst/>
          <a:ahLst/>
          <a:cxnLst/>
          <a:rect l="0" t="0" r="0" b="0"/>
          <a:pathLst>
            <a:path>
              <a:moveTo>
                <a:pt x="2110602" y="0"/>
              </a:moveTo>
              <a:lnTo>
                <a:pt x="2110602" y="80195"/>
              </a:lnTo>
              <a:lnTo>
                <a:pt x="0" y="80195"/>
              </a:lnTo>
              <a:lnTo>
                <a:pt x="0" y="160391"/>
              </a:lnTo>
            </a:path>
          </a:pathLst>
        </a:custGeom>
        <a:noFill/>
        <a:ln w="12700" cap="flat" cmpd="sng" algn="ctr">
          <a:solidFill>
            <a:srgbClr val="EFB15F"/>
          </a:solidFill>
          <a:prstDash val="solid"/>
          <a:miter lim="800000"/>
        </a:ln>
        <a:effectLst/>
      </dsp:spPr>
      <dsp:style>
        <a:lnRef idx="2">
          <a:scrgbClr r="0" g="0" b="0"/>
        </a:lnRef>
        <a:fillRef idx="0">
          <a:scrgbClr r="0" g="0" b="0"/>
        </a:fillRef>
        <a:effectRef idx="0">
          <a:scrgbClr r="0" g="0" b="0"/>
        </a:effectRef>
        <a:fontRef idx="minor"/>
      </dsp:style>
    </dsp:sp>
    <dsp:sp modelId="{89DCDB41-501E-4343-B267-AC2CB5071957}">
      <dsp:nvSpPr>
        <dsp:cNvPr id="0" name=""/>
        <dsp:cNvSpPr/>
      </dsp:nvSpPr>
      <dsp:spPr>
        <a:xfrm>
          <a:off x="3673520" y="248"/>
          <a:ext cx="894909" cy="406780"/>
        </a:xfrm>
        <a:prstGeom prst="rect">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latin typeface="Arial"/>
              <a:cs typeface="Arial"/>
            </a:rPr>
            <a:t>Stakeholder: Manny Herrera</a:t>
          </a:r>
        </a:p>
      </dsp:txBody>
      <dsp:txXfrm>
        <a:off x="3673520" y="248"/>
        <a:ext cx="894909" cy="406780"/>
      </dsp:txXfrm>
    </dsp:sp>
    <dsp:sp modelId="{F0C06C02-513A-43CE-BFB8-9ACD2D969A5B}">
      <dsp:nvSpPr>
        <dsp:cNvPr id="0" name=""/>
        <dsp:cNvSpPr/>
      </dsp:nvSpPr>
      <dsp:spPr>
        <a:xfrm>
          <a:off x="1562918" y="567419"/>
          <a:ext cx="894909" cy="406780"/>
        </a:xfrm>
        <a:prstGeom prst="rect">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latin typeface="Arial"/>
              <a:cs typeface="Arial"/>
            </a:rPr>
            <a:t>Site Product Owners</a:t>
          </a:r>
        </a:p>
      </dsp:txBody>
      <dsp:txXfrm>
        <a:off x="1562918" y="567419"/>
        <a:ext cx="894909" cy="406780"/>
      </dsp:txXfrm>
    </dsp:sp>
    <dsp:sp modelId="{14400843-D52D-4266-B488-F1140F598704}">
      <dsp:nvSpPr>
        <dsp:cNvPr id="0" name=""/>
        <dsp:cNvSpPr/>
      </dsp:nvSpPr>
      <dsp:spPr>
        <a:xfrm>
          <a:off x="1728843" y="1137925"/>
          <a:ext cx="813560" cy="381885"/>
        </a:xfrm>
        <a:prstGeom prst="rect">
          <a:avLst/>
        </a:prstGeom>
        <a:no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rtl="0">
            <a:lnSpc>
              <a:spcPct val="90000"/>
            </a:lnSpc>
            <a:spcBef>
              <a:spcPct val="0"/>
            </a:spcBef>
            <a:spcAft>
              <a:spcPct val="35000"/>
            </a:spcAft>
            <a:buNone/>
          </a:pPr>
          <a:r>
            <a:rPr lang="en-US" sz="900" kern="1200">
              <a:solidFill>
                <a:schemeClr val="tx1"/>
              </a:solidFill>
              <a:latin typeface="Arial"/>
              <a:cs typeface="Arial"/>
            </a:rPr>
            <a:t>Eric </a:t>
          </a:r>
          <a:r>
            <a:rPr lang="en-US" sz="900" kern="1200" err="1">
              <a:solidFill>
                <a:schemeClr val="tx1"/>
              </a:solidFill>
              <a:latin typeface="Arial"/>
              <a:cs typeface="Arial"/>
            </a:rPr>
            <a:t>Hansbraugh</a:t>
          </a:r>
          <a:r>
            <a:rPr lang="en-US" sz="900" kern="1200">
              <a:solidFill>
                <a:schemeClr val="tx1"/>
              </a:solidFill>
              <a:latin typeface="Arial"/>
              <a:cs typeface="Arial"/>
            </a:rPr>
            <a:t> – BAG</a:t>
          </a:r>
        </a:p>
      </dsp:txBody>
      <dsp:txXfrm>
        <a:off x="1728843" y="1137925"/>
        <a:ext cx="813560" cy="381885"/>
      </dsp:txXfrm>
    </dsp:sp>
    <dsp:sp modelId="{716C3EF6-27FF-40A1-AF34-AF3B971AC600}">
      <dsp:nvSpPr>
        <dsp:cNvPr id="0" name=""/>
        <dsp:cNvSpPr/>
      </dsp:nvSpPr>
      <dsp:spPr>
        <a:xfrm>
          <a:off x="1728843" y="1680202"/>
          <a:ext cx="813560" cy="381885"/>
        </a:xfrm>
        <a:prstGeom prst="rect">
          <a:avLst/>
        </a:prstGeom>
        <a:no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Wayne Toney – Chino</a:t>
          </a:r>
        </a:p>
      </dsp:txBody>
      <dsp:txXfrm>
        <a:off x="1728843" y="1680202"/>
        <a:ext cx="813560" cy="381885"/>
      </dsp:txXfrm>
    </dsp:sp>
    <dsp:sp modelId="{34645944-CDFD-4B90-B1C2-684139209155}">
      <dsp:nvSpPr>
        <dsp:cNvPr id="0" name=""/>
        <dsp:cNvSpPr/>
      </dsp:nvSpPr>
      <dsp:spPr>
        <a:xfrm>
          <a:off x="1757897" y="2222479"/>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Royce Parra - TYR</a:t>
          </a:r>
        </a:p>
      </dsp:txBody>
      <dsp:txXfrm>
        <a:off x="1757897" y="2222479"/>
        <a:ext cx="813560" cy="381885"/>
      </dsp:txXfrm>
    </dsp:sp>
    <dsp:sp modelId="{B1CE31C3-105E-4111-B088-44E91F71B043}">
      <dsp:nvSpPr>
        <dsp:cNvPr id="0" name=""/>
        <dsp:cNvSpPr/>
      </dsp:nvSpPr>
      <dsp:spPr>
        <a:xfrm>
          <a:off x="1728843" y="2764756"/>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Fernando Rivero –CV</a:t>
          </a:r>
        </a:p>
      </dsp:txBody>
      <dsp:txXfrm>
        <a:off x="1728843" y="2764756"/>
        <a:ext cx="813560" cy="381885"/>
      </dsp:txXfrm>
    </dsp:sp>
    <dsp:sp modelId="{19529999-08B6-4F5D-A732-2854AD92872C}">
      <dsp:nvSpPr>
        <dsp:cNvPr id="0" name=""/>
        <dsp:cNvSpPr/>
      </dsp:nvSpPr>
      <dsp:spPr>
        <a:xfrm>
          <a:off x="1728843" y="3307033"/>
          <a:ext cx="813560" cy="381885"/>
        </a:xfrm>
        <a:prstGeom prst="rect">
          <a:avLst/>
        </a:prstGeom>
        <a:no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Diego Malaga – CV</a:t>
          </a:r>
        </a:p>
      </dsp:txBody>
      <dsp:txXfrm>
        <a:off x="1728843" y="3307033"/>
        <a:ext cx="813560" cy="381885"/>
      </dsp:txXfrm>
    </dsp:sp>
    <dsp:sp modelId="{8C3D4A0F-D0AF-4DB7-9E2A-ADE7F308C0DA}">
      <dsp:nvSpPr>
        <dsp:cNvPr id="0" name=""/>
        <dsp:cNvSpPr/>
      </dsp:nvSpPr>
      <dsp:spPr>
        <a:xfrm>
          <a:off x="1728843" y="3849310"/>
          <a:ext cx="813560" cy="381885"/>
        </a:xfrm>
        <a:prstGeom prst="rect">
          <a:avLst/>
        </a:prstGeom>
        <a:no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Shawn Clarno – CMX</a:t>
          </a:r>
        </a:p>
      </dsp:txBody>
      <dsp:txXfrm>
        <a:off x="1728843" y="3849310"/>
        <a:ext cx="813560" cy="381885"/>
      </dsp:txXfrm>
    </dsp:sp>
    <dsp:sp modelId="{041E305E-44AD-4CB2-8A58-DB3B6333DB52}">
      <dsp:nvSpPr>
        <dsp:cNvPr id="0" name=""/>
        <dsp:cNvSpPr/>
      </dsp:nvSpPr>
      <dsp:spPr>
        <a:xfrm>
          <a:off x="1757897" y="4391586"/>
          <a:ext cx="813560" cy="381885"/>
        </a:xfrm>
        <a:prstGeom prst="rect">
          <a:avLst/>
        </a:prstGeom>
        <a:no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Jason Anderson - CMX</a:t>
          </a:r>
        </a:p>
      </dsp:txBody>
      <dsp:txXfrm>
        <a:off x="1757897" y="4391586"/>
        <a:ext cx="813560" cy="381885"/>
      </dsp:txXfrm>
    </dsp:sp>
    <dsp:sp modelId="{7A2E11E0-488A-4BDD-94E8-D00475016934}">
      <dsp:nvSpPr>
        <dsp:cNvPr id="0" name=""/>
        <dsp:cNvSpPr/>
      </dsp:nvSpPr>
      <dsp:spPr>
        <a:xfrm>
          <a:off x="2618219" y="567419"/>
          <a:ext cx="894909" cy="406780"/>
        </a:xfrm>
        <a:prstGeom prst="rect">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latin typeface="Arial"/>
              <a:cs typeface="Arial"/>
            </a:rPr>
            <a:t>Site Product Owners</a:t>
          </a:r>
        </a:p>
      </dsp:txBody>
      <dsp:txXfrm>
        <a:off x="2618219" y="567419"/>
        <a:ext cx="894909" cy="406780"/>
      </dsp:txXfrm>
    </dsp:sp>
    <dsp:sp modelId="{BBE643E3-464F-45D4-9D03-30BDC9765EAD}">
      <dsp:nvSpPr>
        <dsp:cNvPr id="0" name=""/>
        <dsp:cNvSpPr/>
      </dsp:nvSpPr>
      <dsp:spPr>
        <a:xfrm>
          <a:off x="2784144" y="1137925"/>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rtl="0">
            <a:lnSpc>
              <a:spcPct val="90000"/>
            </a:lnSpc>
            <a:spcBef>
              <a:spcPct val="0"/>
            </a:spcBef>
            <a:spcAft>
              <a:spcPct val="35000"/>
            </a:spcAft>
            <a:buNone/>
          </a:pPr>
          <a:r>
            <a:rPr lang="en-US" sz="900" kern="1200" err="1">
              <a:solidFill>
                <a:schemeClr val="tx1"/>
              </a:solidFill>
              <a:latin typeface="Arial"/>
              <a:cs typeface="Arial"/>
            </a:rPr>
            <a:t>Anibaldo</a:t>
          </a:r>
          <a:r>
            <a:rPr lang="en-US" sz="900" kern="1200">
              <a:solidFill>
                <a:schemeClr val="tx1"/>
              </a:solidFill>
              <a:latin typeface="Arial"/>
              <a:cs typeface="Arial"/>
            </a:rPr>
            <a:t> Aracena – ABR</a:t>
          </a:r>
        </a:p>
      </dsp:txBody>
      <dsp:txXfrm>
        <a:off x="2784144" y="1137925"/>
        <a:ext cx="813560" cy="381885"/>
      </dsp:txXfrm>
    </dsp:sp>
    <dsp:sp modelId="{5BB927F6-95F9-4708-96DB-5AF104AD040C}">
      <dsp:nvSpPr>
        <dsp:cNvPr id="0" name=""/>
        <dsp:cNvSpPr/>
      </dsp:nvSpPr>
      <dsp:spPr>
        <a:xfrm>
          <a:off x="2841946" y="1676868"/>
          <a:ext cx="763770" cy="381885"/>
        </a:xfrm>
        <a:prstGeom prst="rect">
          <a:avLst/>
        </a:prstGeom>
        <a:noFill/>
        <a:ln w="254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solidFill>
                <a:srgbClr val="000000"/>
              </a:solidFill>
              <a:latin typeface="Arial"/>
              <a:ea typeface="+mn-ea"/>
              <a:cs typeface="Arial"/>
            </a:rPr>
            <a:t>Maria Eugenia Morales - ABR</a:t>
          </a:r>
        </a:p>
      </dsp:txBody>
      <dsp:txXfrm>
        <a:off x="2841946" y="1676868"/>
        <a:ext cx="763770" cy="381885"/>
      </dsp:txXfrm>
    </dsp:sp>
    <dsp:sp modelId="{0F096ADA-F732-4760-8BCE-1987EAEA4966}">
      <dsp:nvSpPr>
        <dsp:cNvPr id="0" name=""/>
        <dsp:cNvSpPr/>
      </dsp:nvSpPr>
      <dsp:spPr>
        <a:xfrm>
          <a:off x="2784144" y="2219145"/>
          <a:ext cx="813560" cy="381885"/>
        </a:xfrm>
        <a:prstGeom prst="rect">
          <a:avLst/>
        </a:prstGeom>
        <a:no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Willey Biggs – MOR</a:t>
          </a:r>
        </a:p>
      </dsp:txBody>
      <dsp:txXfrm>
        <a:off x="2784144" y="2219145"/>
        <a:ext cx="813560" cy="381885"/>
      </dsp:txXfrm>
    </dsp:sp>
    <dsp:sp modelId="{CAA8F101-2011-4365-9794-ABA7980A7191}">
      <dsp:nvSpPr>
        <dsp:cNvPr id="0" name=""/>
        <dsp:cNvSpPr/>
      </dsp:nvSpPr>
      <dsp:spPr>
        <a:xfrm>
          <a:off x="2784144" y="2789204"/>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Robert Gray – MOR</a:t>
          </a:r>
        </a:p>
      </dsp:txBody>
      <dsp:txXfrm>
        <a:off x="2784144" y="2789204"/>
        <a:ext cx="813560" cy="381885"/>
      </dsp:txXfrm>
    </dsp:sp>
    <dsp:sp modelId="{72ADCA7C-61A7-4B04-86AE-C0217A14CBA1}">
      <dsp:nvSpPr>
        <dsp:cNvPr id="0" name=""/>
        <dsp:cNvSpPr/>
      </dsp:nvSpPr>
      <dsp:spPr>
        <a:xfrm>
          <a:off x="2813198" y="3331481"/>
          <a:ext cx="813560" cy="381885"/>
        </a:xfrm>
        <a:prstGeom prst="rect">
          <a:avLst/>
        </a:prstGeom>
        <a:no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Jimmy Tellez -MOR</a:t>
          </a:r>
        </a:p>
      </dsp:txBody>
      <dsp:txXfrm>
        <a:off x="2813198" y="3331481"/>
        <a:ext cx="813560" cy="381885"/>
      </dsp:txXfrm>
    </dsp:sp>
    <dsp:sp modelId="{8D3B4B44-0298-41A5-9985-0A1D9E1DD5DC}">
      <dsp:nvSpPr>
        <dsp:cNvPr id="0" name=""/>
        <dsp:cNvSpPr/>
      </dsp:nvSpPr>
      <dsp:spPr>
        <a:xfrm>
          <a:off x="2784144" y="3873758"/>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Brady Norton – SAF</a:t>
          </a:r>
        </a:p>
      </dsp:txBody>
      <dsp:txXfrm>
        <a:off x="2784144" y="3873758"/>
        <a:ext cx="813560" cy="381885"/>
      </dsp:txXfrm>
    </dsp:sp>
    <dsp:sp modelId="{4082A717-AEE5-49AA-AA56-FFB5F1AA8E52}">
      <dsp:nvSpPr>
        <dsp:cNvPr id="0" name=""/>
        <dsp:cNvSpPr/>
      </dsp:nvSpPr>
      <dsp:spPr>
        <a:xfrm>
          <a:off x="2784144" y="4416035"/>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Antonio Corral – SIE</a:t>
          </a:r>
        </a:p>
      </dsp:txBody>
      <dsp:txXfrm>
        <a:off x="2784144" y="4416035"/>
        <a:ext cx="813560" cy="381885"/>
      </dsp:txXfrm>
    </dsp:sp>
    <dsp:sp modelId="{0EF69189-09BF-409B-B273-796F17A3EEAB}">
      <dsp:nvSpPr>
        <dsp:cNvPr id="0" name=""/>
        <dsp:cNvSpPr/>
      </dsp:nvSpPr>
      <dsp:spPr>
        <a:xfrm>
          <a:off x="2813198" y="4930777"/>
          <a:ext cx="813560" cy="381885"/>
        </a:xfrm>
        <a:prstGeom prst="rect">
          <a:avLst/>
        </a:prstGeom>
        <a:no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Chet Shiflet – SIE</a:t>
          </a:r>
        </a:p>
      </dsp:txBody>
      <dsp:txXfrm>
        <a:off x="2813198" y="4930777"/>
        <a:ext cx="813560" cy="381885"/>
      </dsp:txXfrm>
    </dsp:sp>
    <dsp:sp modelId="{0D925E16-2EE9-4DD6-AB5A-4B42B42FDDF8}">
      <dsp:nvSpPr>
        <dsp:cNvPr id="0" name=""/>
        <dsp:cNvSpPr/>
      </dsp:nvSpPr>
      <dsp:spPr>
        <a:xfrm>
          <a:off x="3673520" y="567419"/>
          <a:ext cx="894909" cy="406780"/>
        </a:xfrm>
        <a:prstGeom prst="rect">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latin typeface="Arial"/>
              <a:cs typeface="Arial"/>
            </a:rPr>
            <a:t>Dealer Representatives</a:t>
          </a:r>
        </a:p>
      </dsp:txBody>
      <dsp:txXfrm>
        <a:off x="3673520" y="567419"/>
        <a:ext cx="894909" cy="406780"/>
      </dsp:txXfrm>
    </dsp:sp>
    <dsp:sp modelId="{6DDFFC2D-406A-4756-B41E-6F52843DF80D}">
      <dsp:nvSpPr>
        <dsp:cNvPr id="0" name=""/>
        <dsp:cNvSpPr/>
      </dsp:nvSpPr>
      <dsp:spPr>
        <a:xfrm>
          <a:off x="3868499" y="1165707"/>
          <a:ext cx="813560" cy="381885"/>
        </a:xfrm>
        <a:prstGeom prst="rect">
          <a:avLst/>
        </a:prstGeom>
        <a:no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Jared Townley –Empire</a:t>
          </a:r>
        </a:p>
      </dsp:txBody>
      <dsp:txXfrm>
        <a:off x="3868499" y="1165707"/>
        <a:ext cx="813560" cy="381885"/>
      </dsp:txXfrm>
    </dsp:sp>
    <dsp:sp modelId="{6562EBBA-E00E-43BB-BDE2-C168745F2A6E}">
      <dsp:nvSpPr>
        <dsp:cNvPr id="0" name=""/>
        <dsp:cNvSpPr/>
      </dsp:nvSpPr>
      <dsp:spPr>
        <a:xfrm>
          <a:off x="3897248" y="1704650"/>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Trent Reidhead -Empire</a:t>
          </a:r>
        </a:p>
      </dsp:txBody>
      <dsp:txXfrm>
        <a:off x="3897248" y="1704650"/>
        <a:ext cx="813560" cy="381885"/>
      </dsp:txXfrm>
    </dsp:sp>
    <dsp:sp modelId="{4902F1A3-1D72-4BA6-B813-1DEBDC7A9757}">
      <dsp:nvSpPr>
        <dsp:cNvPr id="0" name=""/>
        <dsp:cNvSpPr/>
      </dsp:nvSpPr>
      <dsp:spPr>
        <a:xfrm>
          <a:off x="3868194" y="2246927"/>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rtl="0">
            <a:lnSpc>
              <a:spcPct val="90000"/>
            </a:lnSpc>
            <a:spcBef>
              <a:spcPct val="0"/>
            </a:spcBef>
            <a:spcAft>
              <a:spcPct val="35000"/>
            </a:spcAft>
            <a:buNone/>
          </a:pPr>
          <a:r>
            <a:rPr lang="en-US" sz="900" kern="1200">
              <a:solidFill>
                <a:schemeClr val="tx1"/>
              </a:solidFill>
              <a:latin typeface="Arial"/>
              <a:cs typeface="Arial"/>
            </a:rPr>
            <a:t>Jorge Tokashiki –</a:t>
          </a:r>
          <a:r>
            <a:rPr lang="en-US" sz="900" kern="1200" err="1">
              <a:solidFill>
                <a:schemeClr val="tx1"/>
              </a:solidFill>
              <a:latin typeface="Arial"/>
              <a:cs typeface="Arial"/>
            </a:rPr>
            <a:t>Ferreyros</a:t>
          </a:r>
          <a:r>
            <a:rPr lang="en-US" sz="900" kern="1200">
              <a:solidFill>
                <a:schemeClr val="tx1"/>
              </a:solidFill>
              <a:latin typeface="Arial"/>
              <a:cs typeface="Arial"/>
            </a:rPr>
            <a:t> </a:t>
          </a:r>
        </a:p>
      </dsp:txBody>
      <dsp:txXfrm>
        <a:off x="3868194" y="2246927"/>
        <a:ext cx="813560" cy="381885"/>
      </dsp:txXfrm>
    </dsp:sp>
    <dsp:sp modelId="{026DD21A-E770-44CD-9564-AE2919696CE7}">
      <dsp:nvSpPr>
        <dsp:cNvPr id="0" name=""/>
        <dsp:cNvSpPr/>
      </dsp:nvSpPr>
      <dsp:spPr>
        <a:xfrm>
          <a:off x="3868194" y="2789204"/>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Jorge </a:t>
          </a:r>
          <a:r>
            <a:rPr lang="en-US" sz="900" kern="1200" err="1">
              <a:solidFill>
                <a:schemeClr val="tx1"/>
              </a:solidFill>
              <a:latin typeface="Arial"/>
              <a:cs typeface="Arial"/>
            </a:rPr>
            <a:t>Selti</a:t>
          </a:r>
          <a:r>
            <a:rPr lang="en-US" sz="900" kern="1200">
              <a:solidFill>
                <a:schemeClr val="tx1"/>
              </a:solidFill>
              <a:latin typeface="Arial"/>
              <a:cs typeface="Arial"/>
            </a:rPr>
            <a:t> – Finning</a:t>
          </a:r>
        </a:p>
      </dsp:txBody>
      <dsp:txXfrm>
        <a:off x="3868194" y="2789204"/>
        <a:ext cx="813560" cy="381885"/>
      </dsp:txXfrm>
    </dsp:sp>
    <dsp:sp modelId="{94206099-08E5-4401-94C2-5726A363AA46}">
      <dsp:nvSpPr>
        <dsp:cNvPr id="0" name=""/>
        <dsp:cNvSpPr/>
      </dsp:nvSpPr>
      <dsp:spPr>
        <a:xfrm>
          <a:off x="3868194" y="3331481"/>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Russell Flamm –Wagner</a:t>
          </a:r>
        </a:p>
      </dsp:txBody>
      <dsp:txXfrm>
        <a:off x="3868194" y="3331481"/>
        <a:ext cx="813560" cy="381885"/>
      </dsp:txXfrm>
    </dsp:sp>
    <dsp:sp modelId="{7534136C-EC9E-4544-A064-6004772292D4}">
      <dsp:nvSpPr>
        <dsp:cNvPr id="0" name=""/>
        <dsp:cNvSpPr/>
      </dsp:nvSpPr>
      <dsp:spPr>
        <a:xfrm>
          <a:off x="3868194" y="3873758"/>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Tim Eldred - Wagner</a:t>
          </a:r>
        </a:p>
      </dsp:txBody>
      <dsp:txXfrm>
        <a:off x="3868194" y="3873758"/>
        <a:ext cx="813560" cy="381885"/>
      </dsp:txXfrm>
    </dsp:sp>
    <dsp:sp modelId="{A1633F5B-AA0D-42EC-B7FB-5F0FF841A676}">
      <dsp:nvSpPr>
        <dsp:cNvPr id="0" name=""/>
        <dsp:cNvSpPr/>
      </dsp:nvSpPr>
      <dsp:spPr>
        <a:xfrm>
          <a:off x="4728821" y="567419"/>
          <a:ext cx="894909" cy="406780"/>
        </a:xfrm>
        <a:prstGeom prst="rect">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latin typeface="Arial"/>
              <a:cs typeface="Arial"/>
            </a:rPr>
            <a:t>Caterpillar</a:t>
          </a:r>
        </a:p>
      </dsp:txBody>
      <dsp:txXfrm>
        <a:off x="4728821" y="567419"/>
        <a:ext cx="894909" cy="406780"/>
      </dsp:txXfrm>
    </dsp:sp>
    <dsp:sp modelId="{5AB56551-658D-4110-90C9-50DDB5B23B46}">
      <dsp:nvSpPr>
        <dsp:cNvPr id="0" name=""/>
        <dsp:cNvSpPr/>
      </dsp:nvSpPr>
      <dsp:spPr>
        <a:xfrm>
          <a:off x="4923800" y="1165707"/>
          <a:ext cx="813560" cy="381885"/>
        </a:xfrm>
        <a:prstGeom prst="rect">
          <a:avLst/>
        </a:prstGeom>
        <a:no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Josh Wirsching</a:t>
          </a:r>
        </a:p>
      </dsp:txBody>
      <dsp:txXfrm>
        <a:off x="4923800" y="1165707"/>
        <a:ext cx="813560" cy="381885"/>
      </dsp:txXfrm>
    </dsp:sp>
    <dsp:sp modelId="{60A39E2F-A2FC-41AE-95ED-C8AAB7DCF413}">
      <dsp:nvSpPr>
        <dsp:cNvPr id="0" name=""/>
        <dsp:cNvSpPr/>
      </dsp:nvSpPr>
      <dsp:spPr>
        <a:xfrm>
          <a:off x="5784123" y="567419"/>
          <a:ext cx="894909" cy="406780"/>
        </a:xfrm>
        <a:prstGeom prst="rect">
          <a:avLst/>
        </a:prstGeom>
        <a:solidFill>
          <a:srgbClr val="BB5D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latin typeface="Arial"/>
              <a:cs typeface="Arial"/>
            </a:rPr>
            <a:t>Operational Improvement</a:t>
          </a:r>
        </a:p>
      </dsp:txBody>
      <dsp:txXfrm>
        <a:off x="5784123" y="567419"/>
        <a:ext cx="894909" cy="406780"/>
      </dsp:txXfrm>
    </dsp:sp>
    <dsp:sp modelId="{6FB79D68-2027-4FCE-BC51-9B5A7BAE6EC2}">
      <dsp:nvSpPr>
        <dsp:cNvPr id="0" name=""/>
        <dsp:cNvSpPr/>
      </dsp:nvSpPr>
      <dsp:spPr>
        <a:xfrm>
          <a:off x="5979102" y="1165707"/>
          <a:ext cx="813560" cy="381885"/>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David Barnes</a:t>
          </a:r>
        </a:p>
      </dsp:txBody>
      <dsp:txXfrm>
        <a:off x="5979102" y="1165707"/>
        <a:ext cx="813560" cy="381885"/>
      </dsp:txXfrm>
    </dsp:sp>
    <dsp:sp modelId="{D356365D-05F0-4C83-9A50-C9C73D69540D}">
      <dsp:nvSpPr>
        <dsp:cNvPr id="0" name=""/>
        <dsp:cNvSpPr/>
      </dsp:nvSpPr>
      <dsp:spPr>
        <a:xfrm>
          <a:off x="6007850" y="1676868"/>
          <a:ext cx="763770" cy="381885"/>
        </a:xfrm>
        <a:prstGeom prst="rect">
          <a:avLst/>
        </a:prstGeom>
        <a:no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latin typeface="Arial"/>
              <a:cs typeface="Arial"/>
            </a:rPr>
            <a:t>Pablo Garza-Barroso</a:t>
          </a:r>
        </a:p>
      </dsp:txBody>
      <dsp:txXfrm>
        <a:off x="6007850" y="1676868"/>
        <a:ext cx="763770" cy="3818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1A126-0845-46F0-999C-6BA5A0CBD50C}">
      <dsp:nvSpPr>
        <dsp:cNvPr id="0" name=""/>
        <dsp:cNvSpPr/>
      </dsp:nvSpPr>
      <dsp:spPr>
        <a:xfrm>
          <a:off x="870566" y="746670"/>
          <a:ext cx="1631040" cy="1087904"/>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latin typeface="Arial" panose="020B0604020202020204" pitchFamily="34" charset="0"/>
              <a:cs typeface="Arial" panose="020B0604020202020204" pitchFamily="34" charset="0"/>
            </a:rPr>
            <a:t>Morenci </a:t>
          </a:r>
        </a:p>
      </dsp:txBody>
      <dsp:txXfrm>
        <a:off x="1131533" y="746670"/>
        <a:ext cx="1370074" cy="1087904"/>
      </dsp:txXfrm>
    </dsp:sp>
    <dsp:sp modelId="{D97820EC-DDB3-4870-B030-D22B21655499}">
      <dsp:nvSpPr>
        <dsp:cNvPr id="0" name=""/>
        <dsp:cNvSpPr/>
      </dsp:nvSpPr>
      <dsp:spPr>
        <a:xfrm>
          <a:off x="678" y="311725"/>
          <a:ext cx="1087360" cy="1087360"/>
        </a:xfrm>
        <a:prstGeom prst="ellipse">
          <a:avLst/>
        </a:prstGeom>
        <a:solidFill>
          <a:srgbClr val="BA5929"/>
        </a:solidFill>
        <a:ln w="12700" cap="flat" cmpd="sng" algn="ctr">
          <a:solidFill>
            <a:srgbClr val="BA592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a:latin typeface="Arial" panose="020B0604020202020204" pitchFamily="34" charset="0"/>
              <a:cs typeface="Arial" panose="020B0604020202020204" pitchFamily="34" charset="0"/>
            </a:rPr>
            <a:t>March 24</a:t>
          </a:r>
          <a:r>
            <a:rPr lang="en-US" sz="1900" kern="1200" baseline="30000">
              <a:latin typeface="Arial" panose="020B0604020202020204" pitchFamily="34" charset="0"/>
              <a:cs typeface="Arial" panose="020B0604020202020204" pitchFamily="34" charset="0"/>
            </a:rPr>
            <a:t>th</a:t>
          </a:r>
          <a:r>
            <a:rPr lang="en-US" sz="1900" kern="1200">
              <a:latin typeface="Arial" panose="020B0604020202020204" pitchFamily="34" charset="0"/>
              <a:cs typeface="Arial" panose="020B0604020202020204" pitchFamily="34" charset="0"/>
            </a:rPr>
            <a:t>/ 25</a:t>
          </a:r>
          <a:r>
            <a:rPr lang="en-US" sz="1900" kern="1200" baseline="30000">
              <a:latin typeface="Arial" panose="020B0604020202020204" pitchFamily="34" charset="0"/>
              <a:cs typeface="Arial" panose="020B0604020202020204" pitchFamily="34" charset="0"/>
            </a:rPr>
            <a:t>th</a:t>
          </a:r>
          <a:r>
            <a:rPr lang="en-US" sz="1900" kern="1200">
              <a:latin typeface="Arial" panose="020B0604020202020204" pitchFamily="34" charset="0"/>
              <a:cs typeface="Arial" panose="020B0604020202020204" pitchFamily="34" charset="0"/>
            </a:rPr>
            <a:t> </a:t>
          </a:r>
        </a:p>
      </dsp:txBody>
      <dsp:txXfrm>
        <a:off x="159918" y="470965"/>
        <a:ext cx="768880" cy="768880"/>
      </dsp:txXfrm>
    </dsp:sp>
    <dsp:sp modelId="{9CFEA6E4-097B-43A6-AD23-75156CE09DB1}">
      <dsp:nvSpPr>
        <dsp:cNvPr id="0" name=""/>
        <dsp:cNvSpPr/>
      </dsp:nvSpPr>
      <dsp:spPr>
        <a:xfrm>
          <a:off x="3588967" y="746670"/>
          <a:ext cx="1631040" cy="1087904"/>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latin typeface="Arial" panose="020B0604020202020204" pitchFamily="34" charset="0"/>
              <a:cs typeface="Arial" panose="020B0604020202020204" pitchFamily="34" charset="0"/>
            </a:rPr>
            <a:t>Tyrone</a:t>
          </a:r>
        </a:p>
      </dsp:txBody>
      <dsp:txXfrm>
        <a:off x="3849934" y="746670"/>
        <a:ext cx="1370074" cy="1087904"/>
      </dsp:txXfrm>
    </dsp:sp>
    <dsp:sp modelId="{AD46E25C-4372-4E44-8B55-C1C74C413635}">
      <dsp:nvSpPr>
        <dsp:cNvPr id="0" name=""/>
        <dsp:cNvSpPr/>
      </dsp:nvSpPr>
      <dsp:spPr>
        <a:xfrm>
          <a:off x="2719079" y="311725"/>
          <a:ext cx="1087360" cy="1087360"/>
        </a:xfrm>
        <a:prstGeom prst="ellipse">
          <a:avLst/>
        </a:prstGeom>
        <a:solidFill>
          <a:srgbClr val="BA5929"/>
        </a:solidFill>
        <a:ln w="12700" cap="flat" cmpd="sng" algn="ctr">
          <a:solidFill>
            <a:srgbClr val="BA592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a:latin typeface="Arial" panose="020B0604020202020204" pitchFamily="34" charset="0"/>
              <a:cs typeface="Arial" panose="020B0604020202020204" pitchFamily="34" charset="0"/>
            </a:rPr>
            <a:t>March 26</a:t>
          </a:r>
          <a:r>
            <a:rPr lang="en-US" sz="1900" kern="1200" baseline="30000">
              <a:latin typeface="Arial" panose="020B0604020202020204" pitchFamily="34" charset="0"/>
              <a:cs typeface="Arial" panose="020B0604020202020204" pitchFamily="34" charset="0"/>
            </a:rPr>
            <a:t>th</a:t>
          </a:r>
          <a:r>
            <a:rPr lang="en-US" sz="1900" kern="1200">
              <a:latin typeface="Arial" panose="020B0604020202020204" pitchFamily="34" charset="0"/>
              <a:cs typeface="Arial" panose="020B0604020202020204" pitchFamily="34" charset="0"/>
            </a:rPr>
            <a:t> </a:t>
          </a:r>
        </a:p>
      </dsp:txBody>
      <dsp:txXfrm>
        <a:off x="2878319" y="470965"/>
        <a:ext cx="768880" cy="768880"/>
      </dsp:txXfrm>
    </dsp:sp>
    <dsp:sp modelId="{039CF3A3-5927-4F6F-ACE4-F5EE2E209EF0}">
      <dsp:nvSpPr>
        <dsp:cNvPr id="0" name=""/>
        <dsp:cNvSpPr/>
      </dsp:nvSpPr>
      <dsp:spPr>
        <a:xfrm>
          <a:off x="6307368" y="746670"/>
          <a:ext cx="1631040" cy="1087904"/>
        </a:xfrm>
        <a:prstGeom prst="rect">
          <a:avLst/>
        </a:prstGeom>
        <a:solidFill>
          <a:srgbClr val="F7D8AD"/>
        </a:solidFill>
        <a:ln w="12700" cap="flat" cmpd="sng" algn="ctr">
          <a:solidFill>
            <a:srgbClr val="EFB1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latin typeface="Arial" panose="020B0604020202020204" pitchFamily="34" charset="0"/>
              <a:cs typeface="Arial" panose="020B0604020202020204" pitchFamily="34" charset="0"/>
            </a:rPr>
            <a:t>Safford</a:t>
          </a:r>
        </a:p>
      </dsp:txBody>
      <dsp:txXfrm>
        <a:off x="6568335" y="746670"/>
        <a:ext cx="1370074" cy="1087904"/>
      </dsp:txXfrm>
    </dsp:sp>
    <dsp:sp modelId="{97D28B9C-4601-4DAC-A804-BC1E23E0D3CF}">
      <dsp:nvSpPr>
        <dsp:cNvPr id="0" name=""/>
        <dsp:cNvSpPr/>
      </dsp:nvSpPr>
      <dsp:spPr>
        <a:xfrm>
          <a:off x="5437480" y="311725"/>
          <a:ext cx="1087360" cy="1087360"/>
        </a:xfrm>
        <a:prstGeom prst="ellipse">
          <a:avLst/>
        </a:prstGeom>
        <a:solidFill>
          <a:srgbClr val="BA5929"/>
        </a:solidFill>
        <a:ln w="12700" cap="flat" cmpd="sng" algn="ctr">
          <a:solidFill>
            <a:srgbClr val="BA592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a:latin typeface="Arial" panose="020B0604020202020204" pitchFamily="34" charset="0"/>
              <a:cs typeface="Arial" panose="020B0604020202020204" pitchFamily="34" charset="0"/>
            </a:rPr>
            <a:t>March 30</a:t>
          </a:r>
          <a:r>
            <a:rPr lang="en-US" sz="1900" kern="1200" baseline="30000">
              <a:latin typeface="Arial" panose="020B0604020202020204" pitchFamily="34" charset="0"/>
              <a:cs typeface="Arial" panose="020B0604020202020204" pitchFamily="34" charset="0"/>
            </a:rPr>
            <a:t>th</a:t>
          </a:r>
          <a:r>
            <a:rPr lang="en-US" sz="1900" kern="1200">
              <a:latin typeface="Arial" panose="020B0604020202020204" pitchFamily="34" charset="0"/>
              <a:cs typeface="Arial" panose="020B0604020202020204" pitchFamily="34" charset="0"/>
            </a:rPr>
            <a:t> </a:t>
          </a:r>
        </a:p>
      </dsp:txBody>
      <dsp:txXfrm>
        <a:off x="5596720" y="470965"/>
        <a:ext cx="768880" cy="768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1A126-0845-46F0-999C-6BA5A0CBD50C}">
      <dsp:nvSpPr>
        <dsp:cNvPr id="0" name=""/>
        <dsp:cNvSpPr/>
      </dsp:nvSpPr>
      <dsp:spPr>
        <a:xfrm>
          <a:off x="870566" y="746670"/>
          <a:ext cx="1631040" cy="1087904"/>
        </a:xfrm>
        <a:prstGeom prst="rect">
          <a:avLst/>
        </a:prstGeom>
        <a:solidFill>
          <a:srgbClr val="F7D8AD">
            <a:alpha val="90000"/>
          </a:srgbClr>
        </a:solidFill>
        <a:ln w="12700" cap="flat" cmpd="sng" algn="ctr">
          <a:solidFill>
            <a:srgbClr val="EFB15F">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latin typeface="Arial" panose="020B0604020202020204" pitchFamily="34" charset="0"/>
              <a:cs typeface="Arial" panose="020B0604020202020204" pitchFamily="34" charset="0"/>
            </a:rPr>
            <a:t>Sierrita</a:t>
          </a:r>
        </a:p>
      </dsp:txBody>
      <dsp:txXfrm>
        <a:off x="1131533" y="746670"/>
        <a:ext cx="1370074" cy="1087904"/>
      </dsp:txXfrm>
    </dsp:sp>
    <dsp:sp modelId="{D97820EC-DDB3-4870-B030-D22B21655499}">
      <dsp:nvSpPr>
        <dsp:cNvPr id="0" name=""/>
        <dsp:cNvSpPr/>
      </dsp:nvSpPr>
      <dsp:spPr>
        <a:xfrm>
          <a:off x="678" y="311725"/>
          <a:ext cx="1087360" cy="1087360"/>
        </a:xfrm>
        <a:prstGeom prst="ellipse">
          <a:avLst/>
        </a:prstGeom>
        <a:solidFill>
          <a:srgbClr val="BA5929"/>
        </a:solidFill>
        <a:ln w="12700" cap="flat" cmpd="sng" algn="ctr">
          <a:solidFill>
            <a:srgbClr val="BA592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March 31</a:t>
          </a:r>
          <a:r>
            <a:rPr lang="en-US" sz="2100" kern="1200" baseline="30000">
              <a:latin typeface="Arial" panose="020B0604020202020204" pitchFamily="34" charset="0"/>
              <a:cs typeface="Arial" panose="020B0604020202020204" pitchFamily="34" charset="0"/>
            </a:rPr>
            <a:t>st</a:t>
          </a:r>
          <a:r>
            <a:rPr lang="en-US" sz="2100" kern="1200">
              <a:latin typeface="Arial" panose="020B0604020202020204" pitchFamily="34" charset="0"/>
              <a:cs typeface="Arial" panose="020B0604020202020204" pitchFamily="34" charset="0"/>
            </a:rPr>
            <a:t> </a:t>
          </a:r>
        </a:p>
      </dsp:txBody>
      <dsp:txXfrm>
        <a:off x="159918" y="470965"/>
        <a:ext cx="768880" cy="768880"/>
      </dsp:txXfrm>
    </dsp:sp>
    <dsp:sp modelId="{9CFEA6E4-097B-43A6-AD23-75156CE09DB1}">
      <dsp:nvSpPr>
        <dsp:cNvPr id="0" name=""/>
        <dsp:cNvSpPr/>
      </dsp:nvSpPr>
      <dsp:spPr>
        <a:xfrm>
          <a:off x="3588967" y="746670"/>
          <a:ext cx="1631040" cy="1087904"/>
        </a:xfrm>
        <a:prstGeom prst="rect">
          <a:avLst/>
        </a:prstGeom>
        <a:solidFill>
          <a:srgbClr val="F7D8AD">
            <a:alpha val="90000"/>
          </a:srgbClr>
        </a:solidFill>
        <a:ln w="12700" cap="flat" cmpd="sng" algn="ctr">
          <a:solidFill>
            <a:srgbClr val="EFB15F">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latin typeface="Arial" panose="020B0604020202020204" pitchFamily="34" charset="0"/>
              <a:cs typeface="Arial" panose="020B0604020202020204" pitchFamily="34" charset="0"/>
            </a:rPr>
            <a:t>Bagdad</a:t>
          </a:r>
        </a:p>
      </dsp:txBody>
      <dsp:txXfrm>
        <a:off x="3849934" y="746670"/>
        <a:ext cx="1370074" cy="1087904"/>
      </dsp:txXfrm>
    </dsp:sp>
    <dsp:sp modelId="{AD46E25C-4372-4E44-8B55-C1C74C413635}">
      <dsp:nvSpPr>
        <dsp:cNvPr id="0" name=""/>
        <dsp:cNvSpPr/>
      </dsp:nvSpPr>
      <dsp:spPr>
        <a:xfrm>
          <a:off x="2719079" y="311725"/>
          <a:ext cx="1087360" cy="1087360"/>
        </a:xfrm>
        <a:prstGeom prst="ellipse">
          <a:avLst/>
        </a:prstGeom>
        <a:solidFill>
          <a:srgbClr val="BA5929"/>
        </a:solidFill>
        <a:ln w="12700" cap="flat" cmpd="sng" algn="ctr">
          <a:solidFill>
            <a:srgbClr val="BA592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April 5</a:t>
          </a:r>
          <a:r>
            <a:rPr lang="en-US" sz="2100" kern="1200" baseline="30000">
              <a:latin typeface="Arial" panose="020B0604020202020204" pitchFamily="34" charset="0"/>
              <a:cs typeface="Arial" panose="020B0604020202020204" pitchFamily="34" charset="0"/>
            </a:rPr>
            <a:t>th</a:t>
          </a:r>
          <a:r>
            <a:rPr lang="en-US" sz="2100" kern="1200">
              <a:latin typeface="Arial" panose="020B0604020202020204" pitchFamily="34" charset="0"/>
              <a:cs typeface="Arial" panose="020B0604020202020204" pitchFamily="34" charset="0"/>
            </a:rPr>
            <a:t> </a:t>
          </a:r>
        </a:p>
      </dsp:txBody>
      <dsp:txXfrm>
        <a:off x="2878319" y="470965"/>
        <a:ext cx="768880" cy="768880"/>
      </dsp:txXfrm>
    </dsp:sp>
    <dsp:sp modelId="{039CF3A3-5927-4F6F-ACE4-F5EE2E209EF0}">
      <dsp:nvSpPr>
        <dsp:cNvPr id="0" name=""/>
        <dsp:cNvSpPr/>
      </dsp:nvSpPr>
      <dsp:spPr>
        <a:xfrm>
          <a:off x="6307368" y="746670"/>
          <a:ext cx="1631040" cy="1087904"/>
        </a:xfrm>
        <a:prstGeom prst="rect">
          <a:avLst/>
        </a:prstGeom>
        <a:solidFill>
          <a:srgbClr val="F7D8AD">
            <a:alpha val="90000"/>
          </a:srgbClr>
        </a:solidFill>
        <a:ln w="12700" cap="flat" cmpd="sng" algn="ctr">
          <a:solidFill>
            <a:srgbClr val="EFB15F">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latin typeface="Arial" panose="020B0604020202020204" pitchFamily="34" charset="0"/>
              <a:cs typeface="Arial" panose="020B0604020202020204" pitchFamily="34" charset="0"/>
            </a:rPr>
            <a:t>El Abra</a:t>
          </a:r>
        </a:p>
      </dsp:txBody>
      <dsp:txXfrm>
        <a:off x="6568335" y="746670"/>
        <a:ext cx="1370074" cy="1087904"/>
      </dsp:txXfrm>
    </dsp:sp>
    <dsp:sp modelId="{97D28B9C-4601-4DAC-A804-BC1E23E0D3CF}">
      <dsp:nvSpPr>
        <dsp:cNvPr id="0" name=""/>
        <dsp:cNvSpPr/>
      </dsp:nvSpPr>
      <dsp:spPr>
        <a:xfrm>
          <a:off x="5437480" y="311725"/>
          <a:ext cx="1087360" cy="1087360"/>
        </a:xfrm>
        <a:prstGeom prst="ellipse">
          <a:avLst/>
        </a:prstGeom>
        <a:solidFill>
          <a:srgbClr val="BA5929"/>
        </a:solidFill>
        <a:ln w="12700" cap="flat" cmpd="sng" algn="ctr">
          <a:solidFill>
            <a:srgbClr val="BA592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April 6</a:t>
          </a:r>
          <a:r>
            <a:rPr lang="en-US" sz="2100" kern="1200" baseline="30000">
              <a:latin typeface="Arial" panose="020B0604020202020204" pitchFamily="34" charset="0"/>
              <a:cs typeface="Arial" panose="020B0604020202020204" pitchFamily="34" charset="0"/>
            </a:rPr>
            <a:t>th</a:t>
          </a:r>
          <a:r>
            <a:rPr lang="en-US" sz="2100" kern="1200">
              <a:latin typeface="Arial" panose="020B0604020202020204" pitchFamily="34" charset="0"/>
              <a:cs typeface="Arial" panose="020B0604020202020204" pitchFamily="34" charset="0"/>
            </a:rPr>
            <a:t> </a:t>
          </a:r>
        </a:p>
      </dsp:txBody>
      <dsp:txXfrm>
        <a:off x="5596720" y="470965"/>
        <a:ext cx="768880" cy="7688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1A126-0845-46F0-999C-6BA5A0CBD50C}">
      <dsp:nvSpPr>
        <dsp:cNvPr id="0" name=""/>
        <dsp:cNvSpPr/>
      </dsp:nvSpPr>
      <dsp:spPr>
        <a:xfrm>
          <a:off x="870566" y="746670"/>
          <a:ext cx="1631040" cy="1087904"/>
        </a:xfrm>
        <a:prstGeom prst="rect">
          <a:avLst/>
        </a:prstGeom>
        <a:solidFill>
          <a:srgbClr val="F7D8AD">
            <a:alpha val="90000"/>
          </a:srgbClr>
        </a:solidFill>
        <a:ln w="12700" cap="flat" cmpd="sng" algn="ctr">
          <a:solidFill>
            <a:srgbClr val="EFB15F">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ctr" defTabSz="1155700" rtl="0">
            <a:lnSpc>
              <a:spcPct val="90000"/>
            </a:lnSpc>
            <a:spcBef>
              <a:spcPct val="0"/>
            </a:spcBef>
            <a:spcAft>
              <a:spcPct val="35000"/>
            </a:spcAft>
            <a:buNone/>
          </a:pPr>
          <a:r>
            <a:rPr lang="en-US" sz="2600" kern="1200">
              <a:latin typeface="Arial"/>
              <a:cs typeface="Arial"/>
            </a:rPr>
            <a:t>Cerro Verde </a:t>
          </a:r>
        </a:p>
      </dsp:txBody>
      <dsp:txXfrm>
        <a:off x="1131533" y="746670"/>
        <a:ext cx="1370074" cy="1087904"/>
      </dsp:txXfrm>
    </dsp:sp>
    <dsp:sp modelId="{D97820EC-DDB3-4870-B030-D22B21655499}">
      <dsp:nvSpPr>
        <dsp:cNvPr id="0" name=""/>
        <dsp:cNvSpPr/>
      </dsp:nvSpPr>
      <dsp:spPr>
        <a:xfrm>
          <a:off x="678" y="311725"/>
          <a:ext cx="1087360" cy="1087360"/>
        </a:xfrm>
        <a:prstGeom prst="ellipse">
          <a:avLst/>
        </a:prstGeom>
        <a:solidFill>
          <a:srgbClr val="BA5929"/>
        </a:solidFill>
        <a:ln w="12700" cap="flat" cmpd="sng" algn="ctr">
          <a:solidFill>
            <a:srgbClr val="BA592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Arial"/>
              <a:cs typeface="Arial"/>
            </a:rPr>
            <a:t>April 7</a:t>
          </a:r>
          <a:r>
            <a:rPr lang="en-US" sz="2100" kern="1200" baseline="30000">
              <a:latin typeface="Arial"/>
              <a:cs typeface="Arial"/>
            </a:rPr>
            <a:t>th</a:t>
          </a:r>
          <a:r>
            <a:rPr lang="en-US" sz="2100" kern="1200">
              <a:latin typeface="Arial"/>
              <a:cs typeface="Arial"/>
            </a:rPr>
            <a:t>/8</a:t>
          </a:r>
          <a:r>
            <a:rPr lang="en-US" sz="2100" kern="1200" baseline="30000">
              <a:latin typeface="Arial"/>
              <a:cs typeface="Arial"/>
            </a:rPr>
            <a:t>th</a:t>
          </a:r>
          <a:r>
            <a:rPr lang="en-US" sz="2100" kern="1200">
              <a:latin typeface="Arial"/>
              <a:cs typeface="Arial"/>
            </a:rPr>
            <a:t> </a:t>
          </a:r>
          <a:endParaRPr lang="en-US" sz="2100" kern="1200" baseline="30000">
            <a:latin typeface="Arial" panose="020B0604020202020204" pitchFamily="34" charset="0"/>
            <a:cs typeface="Arial" panose="020B0604020202020204" pitchFamily="34" charset="0"/>
          </a:endParaRPr>
        </a:p>
      </dsp:txBody>
      <dsp:txXfrm>
        <a:off x="159918" y="470965"/>
        <a:ext cx="768880" cy="768880"/>
      </dsp:txXfrm>
    </dsp:sp>
    <dsp:sp modelId="{9CFEA6E4-097B-43A6-AD23-75156CE09DB1}">
      <dsp:nvSpPr>
        <dsp:cNvPr id="0" name=""/>
        <dsp:cNvSpPr/>
      </dsp:nvSpPr>
      <dsp:spPr>
        <a:xfrm>
          <a:off x="3588967" y="746670"/>
          <a:ext cx="1631040" cy="1087904"/>
        </a:xfrm>
        <a:prstGeom prst="rect">
          <a:avLst/>
        </a:prstGeom>
        <a:solidFill>
          <a:srgbClr val="F7D8AD">
            <a:alpha val="90000"/>
          </a:srgbClr>
        </a:solidFill>
        <a:ln w="12700" cap="flat" cmpd="sng" algn="ctr">
          <a:solidFill>
            <a:srgbClr val="EFB15F">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latin typeface="Arial"/>
              <a:cs typeface="Arial"/>
            </a:rPr>
            <a:t>Chino</a:t>
          </a:r>
        </a:p>
      </dsp:txBody>
      <dsp:txXfrm>
        <a:off x="3849934" y="746670"/>
        <a:ext cx="1370074" cy="1087904"/>
      </dsp:txXfrm>
    </dsp:sp>
    <dsp:sp modelId="{AD46E25C-4372-4E44-8B55-C1C74C413635}">
      <dsp:nvSpPr>
        <dsp:cNvPr id="0" name=""/>
        <dsp:cNvSpPr/>
      </dsp:nvSpPr>
      <dsp:spPr>
        <a:xfrm>
          <a:off x="2719079" y="311725"/>
          <a:ext cx="1087360" cy="1087360"/>
        </a:xfrm>
        <a:prstGeom prst="ellipse">
          <a:avLst/>
        </a:prstGeom>
        <a:solidFill>
          <a:srgbClr val="BA5929"/>
        </a:solidFill>
        <a:ln w="12700" cap="flat" cmpd="sng" algn="ctr">
          <a:solidFill>
            <a:srgbClr val="BA592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Arial"/>
              <a:cs typeface="Arial"/>
            </a:rPr>
            <a:t>April 13</a:t>
          </a:r>
          <a:r>
            <a:rPr lang="en-US" sz="2100" kern="1200" baseline="30000">
              <a:latin typeface="Arial"/>
              <a:cs typeface="Arial"/>
            </a:rPr>
            <a:t>th</a:t>
          </a:r>
          <a:r>
            <a:rPr lang="en-US" sz="2100" kern="1200">
              <a:latin typeface="Arial"/>
              <a:cs typeface="Arial"/>
            </a:rPr>
            <a:t> </a:t>
          </a:r>
        </a:p>
      </dsp:txBody>
      <dsp:txXfrm>
        <a:off x="2878319" y="470965"/>
        <a:ext cx="768880" cy="768880"/>
      </dsp:txXfrm>
    </dsp:sp>
    <dsp:sp modelId="{039CF3A3-5927-4F6F-ACE4-F5EE2E209EF0}">
      <dsp:nvSpPr>
        <dsp:cNvPr id="0" name=""/>
        <dsp:cNvSpPr/>
      </dsp:nvSpPr>
      <dsp:spPr>
        <a:xfrm>
          <a:off x="6307368" y="746670"/>
          <a:ext cx="1631040" cy="1087904"/>
        </a:xfrm>
        <a:prstGeom prst="rect">
          <a:avLst/>
        </a:prstGeom>
        <a:solidFill>
          <a:srgbClr val="F7D8AD">
            <a:alpha val="90000"/>
          </a:srgbClr>
        </a:solidFill>
        <a:ln w="12700" cap="flat" cmpd="sng" algn="ctr">
          <a:solidFill>
            <a:srgbClr val="EFB15F">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latin typeface="Arial"/>
              <a:cs typeface="Arial"/>
            </a:rPr>
            <a:t>Climax</a:t>
          </a:r>
        </a:p>
      </dsp:txBody>
      <dsp:txXfrm>
        <a:off x="6568335" y="746670"/>
        <a:ext cx="1370074" cy="1087904"/>
      </dsp:txXfrm>
    </dsp:sp>
    <dsp:sp modelId="{97D28B9C-4601-4DAC-A804-BC1E23E0D3CF}">
      <dsp:nvSpPr>
        <dsp:cNvPr id="0" name=""/>
        <dsp:cNvSpPr/>
      </dsp:nvSpPr>
      <dsp:spPr>
        <a:xfrm>
          <a:off x="5437480" y="311725"/>
          <a:ext cx="1087360" cy="1087360"/>
        </a:xfrm>
        <a:prstGeom prst="ellipse">
          <a:avLst/>
        </a:prstGeom>
        <a:solidFill>
          <a:srgbClr val="BA5929"/>
        </a:solidFill>
        <a:ln w="12700" cap="flat" cmpd="sng" algn="ctr">
          <a:solidFill>
            <a:srgbClr val="BA592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a:cs typeface="Arial"/>
            </a:rPr>
            <a:t>April 20th</a:t>
          </a:r>
        </a:p>
      </dsp:txBody>
      <dsp:txXfrm>
        <a:off x="5596720" y="470965"/>
        <a:ext cx="768880" cy="7688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ED030-48CC-D340-A246-BA954A3A0B49}" type="datetimeFigureOut">
              <a:rPr lang="en-US" smtClean="0"/>
              <a:t>2021-09-03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880130-CE8D-E640-9639-E0473270C6CB}" type="slidenum">
              <a:rPr lang="en-US" smtClean="0"/>
              <a:t>‹#›</a:t>
            </a:fld>
            <a:endParaRPr lang="en-US"/>
          </a:p>
        </p:txBody>
      </p:sp>
    </p:spTree>
    <p:extLst>
      <p:ext uri="{BB962C8B-B14F-4D97-AF65-F5344CB8AC3E}">
        <p14:creationId xmlns:p14="http://schemas.microsoft.com/office/powerpoint/2010/main" val="2917994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Cassandra/Manny</a:t>
            </a:r>
          </a:p>
        </p:txBody>
      </p:sp>
      <p:sp>
        <p:nvSpPr>
          <p:cNvPr id="4" name="Slide Number Placeholder 3"/>
          <p:cNvSpPr>
            <a:spLocks noGrp="1"/>
          </p:cNvSpPr>
          <p:nvPr>
            <p:ph type="sldNum" sz="quarter" idx="5"/>
          </p:nvPr>
        </p:nvSpPr>
        <p:spPr/>
        <p:txBody>
          <a:bodyPr/>
          <a:lstStyle/>
          <a:p>
            <a:fld id="{9C880130-CE8D-E640-9639-E0473270C6CB}" type="slidenum">
              <a:rPr lang="en-US" smtClean="0"/>
              <a:t>1</a:t>
            </a:fld>
            <a:endParaRPr lang="en-US"/>
          </a:p>
        </p:txBody>
      </p:sp>
    </p:spTree>
    <p:extLst>
      <p:ext uri="{BB962C8B-B14F-4D97-AF65-F5344CB8AC3E}">
        <p14:creationId xmlns:p14="http://schemas.microsoft.com/office/powerpoint/2010/main" val="402609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Dave B. 10-14</a:t>
            </a:r>
          </a:p>
        </p:txBody>
      </p:sp>
      <p:sp>
        <p:nvSpPr>
          <p:cNvPr id="4" name="Slide Number Placeholder 3"/>
          <p:cNvSpPr>
            <a:spLocks noGrp="1"/>
          </p:cNvSpPr>
          <p:nvPr>
            <p:ph type="sldNum" sz="quarter" idx="5"/>
          </p:nvPr>
        </p:nvSpPr>
        <p:spPr/>
        <p:txBody>
          <a:bodyPr/>
          <a:lstStyle/>
          <a:p>
            <a:fld id="{9C880130-CE8D-E640-9639-E0473270C6CB}" type="slidenum">
              <a:rPr lang="en-US" smtClean="0"/>
              <a:t>10</a:t>
            </a:fld>
            <a:endParaRPr lang="en-US"/>
          </a:p>
        </p:txBody>
      </p:sp>
    </p:spTree>
    <p:extLst>
      <p:ext uri="{BB962C8B-B14F-4D97-AF65-F5344CB8AC3E}">
        <p14:creationId xmlns:p14="http://schemas.microsoft.com/office/powerpoint/2010/main" val="347940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Dave</a:t>
            </a:r>
          </a:p>
        </p:txBody>
      </p:sp>
      <p:sp>
        <p:nvSpPr>
          <p:cNvPr id="4" name="Slide Number Placeholder 3"/>
          <p:cNvSpPr>
            <a:spLocks noGrp="1"/>
          </p:cNvSpPr>
          <p:nvPr>
            <p:ph type="sldNum" sz="quarter" idx="5"/>
          </p:nvPr>
        </p:nvSpPr>
        <p:spPr/>
        <p:txBody>
          <a:bodyPr/>
          <a:lstStyle/>
          <a:p>
            <a:fld id="{9C880130-CE8D-E640-9639-E0473270C6CB}" type="slidenum">
              <a:rPr lang="en-US" smtClean="0"/>
              <a:t>11</a:t>
            </a:fld>
            <a:endParaRPr lang="en-US"/>
          </a:p>
        </p:txBody>
      </p:sp>
    </p:spTree>
    <p:extLst>
      <p:ext uri="{BB962C8B-B14F-4D97-AF65-F5344CB8AC3E}">
        <p14:creationId xmlns:p14="http://schemas.microsoft.com/office/powerpoint/2010/main" val="1596479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Dave</a:t>
            </a:r>
          </a:p>
        </p:txBody>
      </p:sp>
      <p:sp>
        <p:nvSpPr>
          <p:cNvPr id="4" name="Slide Number Placeholder 3"/>
          <p:cNvSpPr>
            <a:spLocks noGrp="1"/>
          </p:cNvSpPr>
          <p:nvPr>
            <p:ph type="sldNum" sz="quarter" idx="5"/>
          </p:nvPr>
        </p:nvSpPr>
        <p:spPr/>
        <p:txBody>
          <a:bodyPr/>
          <a:lstStyle/>
          <a:p>
            <a:fld id="{9C880130-CE8D-E640-9639-E0473270C6CB}" type="slidenum">
              <a:rPr lang="en-US" smtClean="0"/>
              <a:t>12</a:t>
            </a:fld>
            <a:endParaRPr lang="en-US"/>
          </a:p>
        </p:txBody>
      </p:sp>
    </p:spTree>
    <p:extLst>
      <p:ext uri="{BB962C8B-B14F-4D97-AF65-F5344CB8AC3E}">
        <p14:creationId xmlns:p14="http://schemas.microsoft.com/office/powerpoint/2010/main" val="3125225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Dave</a:t>
            </a:r>
          </a:p>
        </p:txBody>
      </p:sp>
      <p:sp>
        <p:nvSpPr>
          <p:cNvPr id="4" name="Slide Number Placeholder 3"/>
          <p:cNvSpPr>
            <a:spLocks noGrp="1"/>
          </p:cNvSpPr>
          <p:nvPr>
            <p:ph type="sldNum" sz="quarter" idx="5"/>
          </p:nvPr>
        </p:nvSpPr>
        <p:spPr/>
        <p:txBody>
          <a:bodyPr/>
          <a:lstStyle/>
          <a:p>
            <a:fld id="{9C880130-CE8D-E640-9639-E0473270C6CB}" type="slidenum">
              <a:rPr lang="en-US" smtClean="0"/>
              <a:t>13</a:t>
            </a:fld>
            <a:endParaRPr lang="en-US"/>
          </a:p>
        </p:txBody>
      </p:sp>
    </p:spTree>
    <p:extLst>
      <p:ext uri="{BB962C8B-B14F-4D97-AF65-F5344CB8AC3E}">
        <p14:creationId xmlns:p14="http://schemas.microsoft.com/office/powerpoint/2010/main" val="1628872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Dave</a:t>
            </a:r>
          </a:p>
        </p:txBody>
      </p:sp>
      <p:sp>
        <p:nvSpPr>
          <p:cNvPr id="4" name="Slide Number Placeholder 3"/>
          <p:cNvSpPr>
            <a:spLocks noGrp="1"/>
          </p:cNvSpPr>
          <p:nvPr>
            <p:ph type="sldNum" sz="quarter" idx="5"/>
          </p:nvPr>
        </p:nvSpPr>
        <p:spPr/>
        <p:txBody>
          <a:bodyPr/>
          <a:lstStyle/>
          <a:p>
            <a:fld id="{9C880130-CE8D-E640-9639-E0473270C6CB}" type="slidenum">
              <a:rPr lang="en-US" smtClean="0"/>
              <a:t>14</a:t>
            </a:fld>
            <a:endParaRPr lang="en-US"/>
          </a:p>
        </p:txBody>
      </p:sp>
    </p:spTree>
    <p:extLst>
      <p:ext uri="{BB962C8B-B14F-4D97-AF65-F5344CB8AC3E}">
        <p14:creationId xmlns:p14="http://schemas.microsoft.com/office/powerpoint/2010/main" val="109587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Dave/Manny 15-19</a:t>
            </a:r>
          </a:p>
        </p:txBody>
      </p:sp>
      <p:sp>
        <p:nvSpPr>
          <p:cNvPr id="4" name="Slide Number Placeholder 3"/>
          <p:cNvSpPr>
            <a:spLocks noGrp="1"/>
          </p:cNvSpPr>
          <p:nvPr>
            <p:ph type="sldNum" sz="quarter" idx="5"/>
          </p:nvPr>
        </p:nvSpPr>
        <p:spPr/>
        <p:txBody>
          <a:bodyPr/>
          <a:lstStyle/>
          <a:p>
            <a:fld id="{9C880130-CE8D-E640-9639-E0473270C6CB}" type="slidenum">
              <a:rPr lang="en-US" smtClean="0"/>
              <a:t>15</a:t>
            </a:fld>
            <a:endParaRPr lang="en-US"/>
          </a:p>
        </p:txBody>
      </p:sp>
    </p:spTree>
    <p:extLst>
      <p:ext uri="{BB962C8B-B14F-4D97-AF65-F5344CB8AC3E}">
        <p14:creationId xmlns:p14="http://schemas.microsoft.com/office/powerpoint/2010/main" val="1370807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52685D-44B7-4045-AA63-608C9ACE2750}" type="slidenum">
              <a:rPr lang="en-US" smtClean="0"/>
              <a:t>18</a:t>
            </a:fld>
            <a:endParaRPr lang="en-US"/>
          </a:p>
        </p:txBody>
      </p:sp>
    </p:spTree>
    <p:extLst>
      <p:ext uri="{BB962C8B-B14F-4D97-AF65-F5344CB8AC3E}">
        <p14:creationId xmlns:p14="http://schemas.microsoft.com/office/powerpoint/2010/main" val="279259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Dave B. 20-25</a:t>
            </a:r>
          </a:p>
        </p:txBody>
      </p:sp>
      <p:sp>
        <p:nvSpPr>
          <p:cNvPr id="4" name="Slide Number Placeholder 3"/>
          <p:cNvSpPr>
            <a:spLocks noGrp="1"/>
          </p:cNvSpPr>
          <p:nvPr>
            <p:ph type="sldNum" sz="quarter" idx="5"/>
          </p:nvPr>
        </p:nvSpPr>
        <p:spPr/>
        <p:txBody>
          <a:bodyPr/>
          <a:lstStyle/>
          <a:p>
            <a:fld id="{9C880130-CE8D-E640-9639-E0473270C6CB}" type="slidenum">
              <a:rPr lang="en-US" smtClean="0"/>
              <a:t>20</a:t>
            </a:fld>
            <a:endParaRPr lang="en-US"/>
          </a:p>
        </p:txBody>
      </p:sp>
    </p:spTree>
    <p:extLst>
      <p:ext uri="{BB962C8B-B14F-4D97-AF65-F5344CB8AC3E}">
        <p14:creationId xmlns:p14="http://schemas.microsoft.com/office/powerpoint/2010/main" val="3992390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Dave B.</a:t>
            </a:r>
          </a:p>
        </p:txBody>
      </p:sp>
      <p:sp>
        <p:nvSpPr>
          <p:cNvPr id="4" name="Slide Number Placeholder 3"/>
          <p:cNvSpPr>
            <a:spLocks noGrp="1"/>
          </p:cNvSpPr>
          <p:nvPr>
            <p:ph type="sldNum" sz="quarter" idx="5"/>
          </p:nvPr>
        </p:nvSpPr>
        <p:spPr/>
        <p:txBody>
          <a:bodyPr/>
          <a:lstStyle/>
          <a:p>
            <a:fld id="{0D52685D-44B7-4045-AA63-608C9ACE2750}" type="slidenum">
              <a:rPr lang="en-US" smtClean="0"/>
              <a:t>21</a:t>
            </a:fld>
            <a:endParaRPr lang="en-US"/>
          </a:p>
        </p:txBody>
      </p:sp>
    </p:spTree>
    <p:extLst>
      <p:ext uri="{BB962C8B-B14F-4D97-AF65-F5344CB8AC3E}">
        <p14:creationId xmlns:p14="http://schemas.microsoft.com/office/powerpoint/2010/main" val="888849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Dave B.</a:t>
            </a:r>
          </a:p>
          <a:p>
            <a:endParaRPr lang="en-US">
              <a:cs typeface="Calibri"/>
            </a:endParaRPr>
          </a:p>
        </p:txBody>
      </p:sp>
      <p:sp>
        <p:nvSpPr>
          <p:cNvPr id="4" name="Slide Number Placeholder 3"/>
          <p:cNvSpPr>
            <a:spLocks noGrp="1"/>
          </p:cNvSpPr>
          <p:nvPr>
            <p:ph type="sldNum" sz="quarter" idx="5"/>
          </p:nvPr>
        </p:nvSpPr>
        <p:spPr/>
        <p:txBody>
          <a:bodyPr/>
          <a:lstStyle/>
          <a:p>
            <a:fld id="{9C880130-CE8D-E640-9639-E0473270C6CB}" type="slidenum">
              <a:rPr lang="en-US" smtClean="0"/>
              <a:t>22</a:t>
            </a:fld>
            <a:endParaRPr lang="en-US"/>
          </a:p>
        </p:txBody>
      </p:sp>
    </p:spTree>
    <p:extLst>
      <p:ext uri="{BB962C8B-B14F-4D97-AF65-F5344CB8AC3E}">
        <p14:creationId xmlns:p14="http://schemas.microsoft.com/office/powerpoint/2010/main" val="317615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Cassandra/Manny</a:t>
            </a:r>
          </a:p>
        </p:txBody>
      </p:sp>
      <p:sp>
        <p:nvSpPr>
          <p:cNvPr id="4" name="Slide Number Placeholder 3"/>
          <p:cNvSpPr>
            <a:spLocks noGrp="1"/>
          </p:cNvSpPr>
          <p:nvPr>
            <p:ph type="sldNum" sz="quarter" idx="5"/>
          </p:nvPr>
        </p:nvSpPr>
        <p:spPr/>
        <p:txBody>
          <a:bodyPr/>
          <a:lstStyle/>
          <a:p>
            <a:fld id="{9C880130-CE8D-E640-9639-E0473270C6CB}" type="slidenum">
              <a:rPr lang="en-US" smtClean="0"/>
              <a:t>2</a:t>
            </a:fld>
            <a:endParaRPr lang="en-US"/>
          </a:p>
        </p:txBody>
      </p:sp>
    </p:spTree>
    <p:extLst>
      <p:ext uri="{BB962C8B-B14F-4D97-AF65-F5344CB8AC3E}">
        <p14:creationId xmlns:p14="http://schemas.microsoft.com/office/powerpoint/2010/main" val="2769581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Dave B.</a:t>
            </a:r>
          </a:p>
          <a:p>
            <a:endParaRPr lang="en-US">
              <a:cs typeface="Calibri"/>
            </a:endParaRPr>
          </a:p>
        </p:txBody>
      </p:sp>
      <p:sp>
        <p:nvSpPr>
          <p:cNvPr id="4" name="Slide Number Placeholder 3"/>
          <p:cNvSpPr>
            <a:spLocks noGrp="1"/>
          </p:cNvSpPr>
          <p:nvPr>
            <p:ph type="sldNum" sz="quarter" idx="5"/>
          </p:nvPr>
        </p:nvSpPr>
        <p:spPr/>
        <p:txBody>
          <a:bodyPr/>
          <a:lstStyle/>
          <a:p>
            <a:fld id="{9C880130-CE8D-E640-9639-E0473270C6CB}" type="slidenum">
              <a:rPr lang="en-US" smtClean="0"/>
              <a:t>23</a:t>
            </a:fld>
            <a:endParaRPr lang="en-US"/>
          </a:p>
        </p:txBody>
      </p:sp>
    </p:spTree>
    <p:extLst>
      <p:ext uri="{BB962C8B-B14F-4D97-AF65-F5344CB8AC3E}">
        <p14:creationId xmlns:p14="http://schemas.microsoft.com/office/powerpoint/2010/main" val="2025167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Dave B.</a:t>
            </a:r>
          </a:p>
          <a:p>
            <a:endParaRPr lang="en-US">
              <a:cs typeface="Calibri"/>
            </a:endParaRPr>
          </a:p>
        </p:txBody>
      </p:sp>
      <p:sp>
        <p:nvSpPr>
          <p:cNvPr id="4" name="Slide Number Placeholder 3"/>
          <p:cNvSpPr>
            <a:spLocks noGrp="1"/>
          </p:cNvSpPr>
          <p:nvPr>
            <p:ph type="sldNum" sz="quarter" idx="5"/>
          </p:nvPr>
        </p:nvSpPr>
        <p:spPr/>
        <p:txBody>
          <a:bodyPr/>
          <a:lstStyle/>
          <a:p>
            <a:fld id="{9C880130-CE8D-E640-9639-E0473270C6CB}" type="slidenum">
              <a:rPr lang="en-US" smtClean="0"/>
              <a:t>25</a:t>
            </a:fld>
            <a:endParaRPr lang="en-US"/>
          </a:p>
        </p:txBody>
      </p:sp>
    </p:spTree>
    <p:extLst>
      <p:ext uri="{BB962C8B-B14F-4D97-AF65-F5344CB8AC3E}">
        <p14:creationId xmlns:p14="http://schemas.microsoft.com/office/powerpoint/2010/main" val="1491627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Antonio 26-27</a:t>
            </a:r>
          </a:p>
        </p:txBody>
      </p:sp>
      <p:sp>
        <p:nvSpPr>
          <p:cNvPr id="4" name="Slide Number Placeholder 3"/>
          <p:cNvSpPr>
            <a:spLocks noGrp="1"/>
          </p:cNvSpPr>
          <p:nvPr>
            <p:ph type="sldNum" sz="quarter" idx="5"/>
          </p:nvPr>
        </p:nvSpPr>
        <p:spPr/>
        <p:txBody>
          <a:bodyPr/>
          <a:lstStyle/>
          <a:p>
            <a:fld id="{9C880130-CE8D-E640-9639-E0473270C6CB}" type="slidenum">
              <a:rPr lang="en-US" smtClean="0"/>
              <a:t>26</a:t>
            </a:fld>
            <a:endParaRPr lang="en-US"/>
          </a:p>
        </p:txBody>
      </p:sp>
    </p:spTree>
    <p:extLst>
      <p:ext uri="{BB962C8B-B14F-4D97-AF65-F5344CB8AC3E}">
        <p14:creationId xmlns:p14="http://schemas.microsoft.com/office/powerpoint/2010/main" val="3560992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Antonio </a:t>
            </a:r>
          </a:p>
        </p:txBody>
      </p:sp>
      <p:sp>
        <p:nvSpPr>
          <p:cNvPr id="4" name="Slide Number Placeholder 3"/>
          <p:cNvSpPr>
            <a:spLocks noGrp="1"/>
          </p:cNvSpPr>
          <p:nvPr>
            <p:ph type="sldNum" sz="quarter" idx="5"/>
          </p:nvPr>
        </p:nvSpPr>
        <p:spPr/>
        <p:txBody>
          <a:bodyPr/>
          <a:lstStyle/>
          <a:p>
            <a:fld id="{0D52685D-44B7-4045-AA63-608C9ACE2750}" type="slidenum">
              <a:rPr lang="en-US" smtClean="0"/>
              <a:t>27</a:t>
            </a:fld>
            <a:endParaRPr lang="en-US"/>
          </a:p>
        </p:txBody>
      </p:sp>
    </p:spTree>
    <p:extLst>
      <p:ext uri="{BB962C8B-B14F-4D97-AF65-F5344CB8AC3E}">
        <p14:creationId xmlns:p14="http://schemas.microsoft.com/office/powerpoint/2010/main" val="3095082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Willy &amp; Trent </a:t>
            </a:r>
          </a:p>
        </p:txBody>
      </p:sp>
      <p:sp>
        <p:nvSpPr>
          <p:cNvPr id="4" name="Slide Number Placeholder 3"/>
          <p:cNvSpPr>
            <a:spLocks noGrp="1"/>
          </p:cNvSpPr>
          <p:nvPr>
            <p:ph type="sldNum" sz="quarter" idx="5"/>
          </p:nvPr>
        </p:nvSpPr>
        <p:spPr/>
        <p:txBody>
          <a:bodyPr/>
          <a:lstStyle/>
          <a:p>
            <a:fld id="{0D52685D-44B7-4045-AA63-608C9ACE2750}" type="slidenum">
              <a:rPr lang="en-US" smtClean="0"/>
              <a:t>28</a:t>
            </a:fld>
            <a:endParaRPr lang="en-US"/>
          </a:p>
        </p:txBody>
      </p:sp>
    </p:spTree>
    <p:extLst>
      <p:ext uri="{BB962C8B-B14F-4D97-AF65-F5344CB8AC3E}">
        <p14:creationId xmlns:p14="http://schemas.microsoft.com/office/powerpoint/2010/main" val="3893594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Colin/Chet</a:t>
            </a:r>
          </a:p>
        </p:txBody>
      </p:sp>
      <p:sp>
        <p:nvSpPr>
          <p:cNvPr id="4" name="Slide Number Placeholder 3"/>
          <p:cNvSpPr>
            <a:spLocks noGrp="1"/>
          </p:cNvSpPr>
          <p:nvPr>
            <p:ph type="sldNum" sz="quarter" idx="5"/>
          </p:nvPr>
        </p:nvSpPr>
        <p:spPr/>
        <p:txBody>
          <a:bodyPr/>
          <a:lstStyle/>
          <a:p>
            <a:fld id="{0D52685D-44B7-4045-AA63-608C9ACE2750}" type="slidenum">
              <a:rPr lang="en-US" smtClean="0"/>
              <a:t>29</a:t>
            </a:fld>
            <a:endParaRPr lang="en-US"/>
          </a:p>
        </p:txBody>
      </p:sp>
    </p:spTree>
    <p:extLst>
      <p:ext uri="{BB962C8B-B14F-4D97-AF65-F5344CB8AC3E}">
        <p14:creationId xmlns:p14="http://schemas.microsoft.com/office/powerpoint/2010/main" val="280867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Wayne/Antonio</a:t>
            </a:r>
          </a:p>
        </p:txBody>
      </p:sp>
      <p:sp>
        <p:nvSpPr>
          <p:cNvPr id="4" name="Slide Number Placeholder 3"/>
          <p:cNvSpPr>
            <a:spLocks noGrp="1"/>
          </p:cNvSpPr>
          <p:nvPr>
            <p:ph type="sldNum" sz="quarter" idx="5"/>
          </p:nvPr>
        </p:nvSpPr>
        <p:spPr/>
        <p:txBody>
          <a:bodyPr/>
          <a:lstStyle/>
          <a:p>
            <a:fld id="{0D52685D-44B7-4045-AA63-608C9ACE2750}" type="slidenum">
              <a:rPr lang="en-US" smtClean="0"/>
              <a:t>30</a:t>
            </a:fld>
            <a:endParaRPr lang="en-US"/>
          </a:p>
        </p:txBody>
      </p:sp>
    </p:spTree>
    <p:extLst>
      <p:ext uri="{BB962C8B-B14F-4D97-AF65-F5344CB8AC3E}">
        <p14:creationId xmlns:p14="http://schemas.microsoft.com/office/powerpoint/2010/main" val="1959680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Cassandra</a:t>
            </a:r>
          </a:p>
        </p:txBody>
      </p:sp>
      <p:sp>
        <p:nvSpPr>
          <p:cNvPr id="4" name="Slide Number Placeholder 3"/>
          <p:cNvSpPr>
            <a:spLocks noGrp="1"/>
          </p:cNvSpPr>
          <p:nvPr>
            <p:ph type="sldNum" sz="quarter" idx="5"/>
          </p:nvPr>
        </p:nvSpPr>
        <p:spPr/>
        <p:txBody>
          <a:bodyPr/>
          <a:lstStyle/>
          <a:p>
            <a:fld id="{9C880130-CE8D-E640-9639-E0473270C6CB}" type="slidenum">
              <a:rPr lang="en-US" smtClean="0"/>
              <a:t>31</a:t>
            </a:fld>
            <a:endParaRPr lang="en-US"/>
          </a:p>
        </p:txBody>
      </p:sp>
    </p:spTree>
    <p:extLst>
      <p:ext uri="{BB962C8B-B14F-4D97-AF65-F5344CB8AC3E}">
        <p14:creationId xmlns:p14="http://schemas.microsoft.com/office/powerpoint/2010/main" val="619179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Mike B 32-34</a:t>
            </a:r>
          </a:p>
        </p:txBody>
      </p:sp>
      <p:sp>
        <p:nvSpPr>
          <p:cNvPr id="4" name="Slide Number Placeholder 3"/>
          <p:cNvSpPr>
            <a:spLocks noGrp="1"/>
          </p:cNvSpPr>
          <p:nvPr>
            <p:ph type="sldNum" sz="quarter" idx="5"/>
          </p:nvPr>
        </p:nvSpPr>
        <p:spPr/>
        <p:txBody>
          <a:bodyPr/>
          <a:lstStyle/>
          <a:p>
            <a:fld id="{9C880130-CE8D-E640-9639-E0473270C6CB}" type="slidenum">
              <a:rPr lang="en-US" smtClean="0"/>
              <a:t>32</a:t>
            </a:fld>
            <a:endParaRPr lang="en-US"/>
          </a:p>
        </p:txBody>
      </p:sp>
    </p:spTree>
    <p:extLst>
      <p:ext uri="{BB962C8B-B14F-4D97-AF65-F5344CB8AC3E}">
        <p14:creationId xmlns:p14="http://schemas.microsoft.com/office/powerpoint/2010/main" val="233245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Mike B</a:t>
            </a:r>
          </a:p>
          <a:p>
            <a:endParaRPr lang="en-US"/>
          </a:p>
        </p:txBody>
      </p:sp>
      <p:sp>
        <p:nvSpPr>
          <p:cNvPr id="4" name="Slide Number Placeholder 3"/>
          <p:cNvSpPr>
            <a:spLocks noGrp="1"/>
          </p:cNvSpPr>
          <p:nvPr>
            <p:ph type="sldNum" sz="quarter" idx="10"/>
          </p:nvPr>
        </p:nvSpPr>
        <p:spPr/>
        <p:txBody>
          <a:bodyPr/>
          <a:lstStyle/>
          <a:p>
            <a:fld id="{6ED46ACD-F5E3-488B-9FB9-B0C780882D93}" type="slidenum">
              <a:rPr lang="en-US" smtClean="0"/>
              <a:t>33</a:t>
            </a:fld>
            <a:endParaRPr lang="en-US"/>
          </a:p>
        </p:txBody>
      </p:sp>
    </p:spTree>
    <p:extLst>
      <p:ext uri="{BB962C8B-B14F-4D97-AF65-F5344CB8AC3E}">
        <p14:creationId xmlns:p14="http://schemas.microsoft.com/office/powerpoint/2010/main" val="154102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Manny Slide 1-7</a:t>
            </a:r>
          </a:p>
        </p:txBody>
      </p:sp>
      <p:sp>
        <p:nvSpPr>
          <p:cNvPr id="4" name="Slide Number Placeholder 3"/>
          <p:cNvSpPr>
            <a:spLocks noGrp="1"/>
          </p:cNvSpPr>
          <p:nvPr>
            <p:ph type="sldNum" sz="quarter" idx="5"/>
          </p:nvPr>
        </p:nvSpPr>
        <p:spPr/>
        <p:txBody>
          <a:bodyPr/>
          <a:lstStyle/>
          <a:p>
            <a:fld id="{969588FE-41CC-44D2-BA4F-C33690E65E65}" type="slidenum">
              <a:rPr lang="en-US" smtClean="0"/>
              <a:t>3</a:t>
            </a:fld>
            <a:endParaRPr lang="en-US"/>
          </a:p>
        </p:txBody>
      </p:sp>
    </p:spTree>
    <p:extLst>
      <p:ext uri="{BB962C8B-B14F-4D97-AF65-F5344CB8AC3E}">
        <p14:creationId xmlns:p14="http://schemas.microsoft.com/office/powerpoint/2010/main" val="1040487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Mike B.</a:t>
            </a:r>
          </a:p>
        </p:txBody>
      </p:sp>
      <p:sp>
        <p:nvSpPr>
          <p:cNvPr id="4" name="Slide Number Placeholder 3"/>
          <p:cNvSpPr>
            <a:spLocks noGrp="1"/>
          </p:cNvSpPr>
          <p:nvPr>
            <p:ph type="sldNum" sz="quarter" idx="5"/>
          </p:nvPr>
        </p:nvSpPr>
        <p:spPr/>
        <p:txBody>
          <a:bodyPr/>
          <a:lstStyle/>
          <a:p>
            <a:fld id="{9C880130-CE8D-E640-9639-E0473270C6CB}" type="slidenum">
              <a:rPr lang="en-US" smtClean="0"/>
              <a:t>34</a:t>
            </a:fld>
            <a:endParaRPr lang="en-US"/>
          </a:p>
        </p:txBody>
      </p:sp>
    </p:spTree>
    <p:extLst>
      <p:ext uri="{BB962C8B-B14F-4D97-AF65-F5344CB8AC3E}">
        <p14:creationId xmlns:p14="http://schemas.microsoft.com/office/powerpoint/2010/main" val="2248929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Trent/Tim/Russell/Jared 35-36</a:t>
            </a:r>
          </a:p>
        </p:txBody>
      </p:sp>
      <p:sp>
        <p:nvSpPr>
          <p:cNvPr id="4" name="Slide Number Placeholder 3"/>
          <p:cNvSpPr>
            <a:spLocks noGrp="1"/>
          </p:cNvSpPr>
          <p:nvPr>
            <p:ph type="sldNum" sz="quarter" idx="5"/>
          </p:nvPr>
        </p:nvSpPr>
        <p:spPr/>
        <p:txBody>
          <a:bodyPr/>
          <a:lstStyle/>
          <a:p>
            <a:fld id="{9C880130-CE8D-E640-9639-E0473270C6CB}" type="slidenum">
              <a:rPr lang="en-US" smtClean="0"/>
              <a:t>35</a:t>
            </a:fld>
            <a:endParaRPr lang="en-US"/>
          </a:p>
        </p:txBody>
      </p:sp>
    </p:spTree>
    <p:extLst>
      <p:ext uri="{BB962C8B-B14F-4D97-AF65-F5344CB8AC3E}">
        <p14:creationId xmlns:p14="http://schemas.microsoft.com/office/powerpoint/2010/main" val="2958235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Trent/Tim/Russell/Jared 35-36</a:t>
            </a:r>
            <a:endParaRPr lang="en-US"/>
          </a:p>
        </p:txBody>
      </p:sp>
      <p:sp>
        <p:nvSpPr>
          <p:cNvPr id="4" name="Slide Number Placeholder 3"/>
          <p:cNvSpPr>
            <a:spLocks noGrp="1"/>
          </p:cNvSpPr>
          <p:nvPr>
            <p:ph type="sldNum" sz="quarter" idx="10"/>
          </p:nvPr>
        </p:nvSpPr>
        <p:spPr/>
        <p:txBody>
          <a:bodyPr/>
          <a:lstStyle/>
          <a:p>
            <a:fld id="{0D52685D-44B7-4045-AA63-608C9ACE2750}" type="slidenum">
              <a:rPr lang="en-US" smtClean="0"/>
              <a:t>36</a:t>
            </a:fld>
            <a:endParaRPr lang="en-US"/>
          </a:p>
        </p:txBody>
      </p:sp>
    </p:spTree>
    <p:extLst>
      <p:ext uri="{BB962C8B-B14F-4D97-AF65-F5344CB8AC3E}">
        <p14:creationId xmlns:p14="http://schemas.microsoft.com/office/powerpoint/2010/main" val="2171445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 37-38</a:t>
            </a:r>
          </a:p>
        </p:txBody>
      </p:sp>
      <p:sp>
        <p:nvSpPr>
          <p:cNvPr id="4" name="Slide Number Placeholder 3"/>
          <p:cNvSpPr>
            <a:spLocks noGrp="1"/>
          </p:cNvSpPr>
          <p:nvPr>
            <p:ph type="sldNum" sz="quarter" idx="5"/>
          </p:nvPr>
        </p:nvSpPr>
        <p:spPr/>
        <p:txBody>
          <a:bodyPr/>
          <a:lstStyle/>
          <a:p>
            <a:fld id="{9C880130-CE8D-E640-9639-E0473270C6CB}" type="slidenum">
              <a:rPr lang="en-US" smtClean="0"/>
              <a:t>37</a:t>
            </a:fld>
            <a:endParaRPr lang="en-US"/>
          </a:p>
        </p:txBody>
      </p:sp>
    </p:spTree>
    <p:extLst>
      <p:ext uri="{BB962C8B-B14F-4D97-AF65-F5344CB8AC3E}">
        <p14:creationId xmlns:p14="http://schemas.microsoft.com/office/powerpoint/2010/main" val="795786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a:t>
            </a:r>
          </a:p>
        </p:txBody>
      </p:sp>
      <p:sp>
        <p:nvSpPr>
          <p:cNvPr id="4" name="Slide Number Placeholder 3"/>
          <p:cNvSpPr>
            <a:spLocks noGrp="1"/>
          </p:cNvSpPr>
          <p:nvPr>
            <p:ph type="sldNum" sz="quarter" idx="5"/>
          </p:nvPr>
        </p:nvSpPr>
        <p:spPr/>
        <p:txBody>
          <a:bodyPr/>
          <a:lstStyle/>
          <a:p>
            <a:fld id="{9C880130-CE8D-E640-9639-E0473270C6CB}" type="slidenum">
              <a:rPr lang="en-US" smtClean="0"/>
              <a:t>38</a:t>
            </a:fld>
            <a:endParaRPr lang="en-US"/>
          </a:p>
        </p:txBody>
      </p:sp>
    </p:spTree>
    <p:extLst>
      <p:ext uri="{BB962C8B-B14F-4D97-AF65-F5344CB8AC3E}">
        <p14:creationId xmlns:p14="http://schemas.microsoft.com/office/powerpoint/2010/main" val="903948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Colin/Chet 39-42</a:t>
            </a:r>
            <a:endParaRPr lang="en-US"/>
          </a:p>
        </p:txBody>
      </p:sp>
      <p:sp>
        <p:nvSpPr>
          <p:cNvPr id="4" name="Slide Number Placeholder 3"/>
          <p:cNvSpPr>
            <a:spLocks noGrp="1"/>
          </p:cNvSpPr>
          <p:nvPr>
            <p:ph type="sldNum" sz="quarter" idx="5"/>
          </p:nvPr>
        </p:nvSpPr>
        <p:spPr/>
        <p:txBody>
          <a:bodyPr/>
          <a:lstStyle/>
          <a:p>
            <a:fld id="{9C880130-CE8D-E640-9639-E0473270C6CB}" type="slidenum">
              <a:rPr lang="en-US" smtClean="0"/>
              <a:t>39</a:t>
            </a:fld>
            <a:endParaRPr lang="en-US"/>
          </a:p>
        </p:txBody>
      </p:sp>
    </p:spTree>
    <p:extLst>
      <p:ext uri="{BB962C8B-B14F-4D97-AF65-F5344CB8AC3E}">
        <p14:creationId xmlns:p14="http://schemas.microsoft.com/office/powerpoint/2010/main" val="989709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Colin/Chet</a:t>
            </a:r>
          </a:p>
        </p:txBody>
      </p:sp>
      <p:sp>
        <p:nvSpPr>
          <p:cNvPr id="4" name="Slide Number Placeholder 3"/>
          <p:cNvSpPr>
            <a:spLocks noGrp="1"/>
          </p:cNvSpPr>
          <p:nvPr>
            <p:ph type="sldNum" sz="quarter" idx="5"/>
          </p:nvPr>
        </p:nvSpPr>
        <p:spPr/>
        <p:txBody>
          <a:bodyPr/>
          <a:lstStyle/>
          <a:p>
            <a:fld id="{0D52685D-44B7-4045-AA63-608C9ACE2750}" type="slidenum">
              <a:rPr lang="en-US" smtClean="0"/>
              <a:t>40</a:t>
            </a:fld>
            <a:endParaRPr lang="en-US"/>
          </a:p>
        </p:txBody>
      </p:sp>
    </p:spTree>
    <p:extLst>
      <p:ext uri="{BB962C8B-B14F-4D97-AF65-F5344CB8AC3E}">
        <p14:creationId xmlns:p14="http://schemas.microsoft.com/office/powerpoint/2010/main" val="419334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Colin/Chet</a:t>
            </a:r>
          </a:p>
        </p:txBody>
      </p:sp>
      <p:sp>
        <p:nvSpPr>
          <p:cNvPr id="4" name="Slide Number Placeholder 3"/>
          <p:cNvSpPr>
            <a:spLocks noGrp="1"/>
          </p:cNvSpPr>
          <p:nvPr>
            <p:ph type="sldNum" sz="quarter" idx="5"/>
          </p:nvPr>
        </p:nvSpPr>
        <p:spPr/>
        <p:txBody>
          <a:bodyPr/>
          <a:lstStyle/>
          <a:p>
            <a:fld id="{9C880130-CE8D-E640-9639-E0473270C6CB}" type="slidenum">
              <a:rPr lang="en-US" smtClean="0"/>
              <a:t>41</a:t>
            </a:fld>
            <a:endParaRPr lang="en-US"/>
          </a:p>
        </p:txBody>
      </p:sp>
    </p:spTree>
    <p:extLst>
      <p:ext uri="{BB962C8B-B14F-4D97-AF65-F5344CB8AC3E}">
        <p14:creationId xmlns:p14="http://schemas.microsoft.com/office/powerpoint/2010/main" val="1354074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Colin/Chet</a:t>
            </a:r>
            <a:endParaRPr lang="en-US"/>
          </a:p>
          <a:p>
            <a:r>
              <a:rPr lang="en-US"/>
              <a:t>Finals &amp; Diff - $2200/oil change (270 gal)</a:t>
            </a:r>
            <a:endParaRPr lang="en-US">
              <a:cs typeface="Calibri" panose="020F0502020204030204"/>
            </a:endParaRPr>
          </a:p>
          <a:p>
            <a:r>
              <a:rPr lang="en-US"/>
              <a:t>Transmission - $290/oil change (60 gal)</a:t>
            </a:r>
            <a:endParaRPr lang="en-US">
              <a:cs typeface="Calibri" panose="020F0502020204030204"/>
            </a:endParaRPr>
          </a:p>
          <a:p>
            <a:r>
              <a:rPr lang="en-US"/>
              <a:t>Spindles - $140/oil change (17.1 gal)</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0D52685D-44B7-4045-AA63-608C9ACE2750}" type="slidenum">
              <a:rPr lang="en-US" smtClean="0"/>
              <a:t>42</a:t>
            </a:fld>
            <a:endParaRPr lang="en-US"/>
          </a:p>
        </p:txBody>
      </p:sp>
    </p:spTree>
    <p:extLst>
      <p:ext uri="{BB962C8B-B14F-4D97-AF65-F5344CB8AC3E}">
        <p14:creationId xmlns:p14="http://schemas.microsoft.com/office/powerpoint/2010/main" val="486126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Wayne/Chet 43-44</a:t>
            </a:r>
          </a:p>
        </p:txBody>
      </p:sp>
      <p:sp>
        <p:nvSpPr>
          <p:cNvPr id="4" name="Slide Number Placeholder 3"/>
          <p:cNvSpPr>
            <a:spLocks noGrp="1"/>
          </p:cNvSpPr>
          <p:nvPr>
            <p:ph type="sldNum" sz="quarter" idx="5"/>
          </p:nvPr>
        </p:nvSpPr>
        <p:spPr/>
        <p:txBody>
          <a:bodyPr/>
          <a:lstStyle/>
          <a:p>
            <a:fld id="{9C880130-CE8D-E640-9639-E0473270C6CB}" type="slidenum">
              <a:rPr lang="en-US" smtClean="0"/>
              <a:t>43</a:t>
            </a:fld>
            <a:endParaRPr lang="en-US"/>
          </a:p>
        </p:txBody>
      </p:sp>
    </p:spTree>
    <p:extLst>
      <p:ext uri="{BB962C8B-B14F-4D97-AF65-F5344CB8AC3E}">
        <p14:creationId xmlns:p14="http://schemas.microsoft.com/office/powerpoint/2010/main" val="3510736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ct val="0"/>
              </a:spcAft>
            </a:pPr>
            <a:r>
              <a:rPr lang="en-US"/>
              <a:t>Manny Slides 1-7 </a:t>
            </a:r>
          </a:p>
          <a:p>
            <a:pPr>
              <a:spcBef>
                <a:spcPct val="20000"/>
              </a:spcBef>
              <a:spcAft>
                <a:spcPct val="0"/>
              </a:spcAft>
            </a:pPr>
            <a:r>
              <a:rPr lang="en-US"/>
              <a:t>Overall final drives are utilized 53% for B model trucks, 59% for C model trucks, and 62% for D model trucks. These numbers are based upon 828 final drive removals for the years 2017-2020. When measuring final drive life by </a:t>
            </a:r>
            <a:r>
              <a:rPr lang="en-US" u="sng"/>
              <a:t>travel hours</a:t>
            </a:r>
            <a:r>
              <a:rPr lang="en-US"/>
              <a:t>, only 25 finals reached the proposed targets of 13K travel hours for B and C model trucks and 15K travel hours for D model trucks. Based on 2019 PCR data, we can calculate cost savings associated with maximizing our component life; ~$8.6MM per year based on reducing the number of final drive removals required. </a:t>
            </a:r>
            <a:endParaRPr lang="en-US">
              <a:cs typeface="Calibri"/>
            </a:endParaRPr>
          </a:p>
          <a:p>
            <a:pPr>
              <a:spcBef>
                <a:spcPct val="20000"/>
              </a:spcBef>
              <a:spcAft>
                <a:spcPct val="0"/>
              </a:spcAft>
            </a:pPr>
            <a:endParaRPr lang="en-US"/>
          </a:p>
          <a:p>
            <a:pPr>
              <a:spcBef>
                <a:spcPct val="20000"/>
              </a:spcBef>
              <a:spcAft>
                <a:spcPct val="0"/>
              </a:spcAft>
            </a:pPr>
            <a:r>
              <a:rPr lang="en-US"/>
              <a:t>Root cause failure analysis has indicated that catastrophic failures account for 43.3% of total final removals. The most common failure mode for final drives is contact stress fatigue. Contamination is normally the root cause identified for contact stress fatigue. </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0D52685D-44B7-4045-AA63-608C9ACE2750}" type="slidenum">
              <a:rPr lang="en-US" smtClean="0"/>
              <a:t>4</a:t>
            </a:fld>
            <a:endParaRPr lang="en-US"/>
          </a:p>
        </p:txBody>
      </p:sp>
    </p:spTree>
    <p:extLst>
      <p:ext uri="{BB962C8B-B14F-4D97-AF65-F5344CB8AC3E}">
        <p14:creationId xmlns:p14="http://schemas.microsoft.com/office/powerpoint/2010/main" val="3502516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Chet/Wayne</a:t>
            </a:r>
          </a:p>
        </p:txBody>
      </p:sp>
      <p:sp>
        <p:nvSpPr>
          <p:cNvPr id="4" name="Slide Number Placeholder 3"/>
          <p:cNvSpPr>
            <a:spLocks noGrp="1"/>
          </p:cNvSpPr>
          <p:nvPr>
            <p:ph type="sldNum" sz="quarter" idx="5"/>
          </p:nvPr>
        </p:nvSpPr>
        <p:spPr/>
        <p:txBody>
          <a:bodyPr/>
          <a:lstStyle/>
          <a:p>
            <a:fld id="{9C880130-CE8D-E640-9639-E0473270C6CB}" type="slidenum">
              <a:rPr lang="en-US" smtClean="0"/>
              <a:t>44</a:t>
            </a:fld>
            <a:endParaRPr lang="en-US"/>
          </a:p>
        </p:txBody>
      </p:sp>
    </p:spTree>
    <p:extLst>
      <p:ext uri="{BB962C8B-B14F-4D97-AF65-F5344CB8AC3E}">
        <p14:creationId xmlns:p14="http://schemas.microsoft.com/office/powerpoint/2010/main" val="405527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Dave B 45-47</a:t>
            </a:r>
          </a:p>
        </p:txBody>
      </p:sp>
      <p:sp>
        <p:nvSpPr>
          <p:cNvPr id="4" name="Slide Number Placeholder 3"/>
          <p:cNvSpPr>
            <a:spLocks noGrp="1"/>
          </p:cNvSpPr>
          <p:nvPr>
            <p:ph type="sldNum" sz="quarter" idx="5"/>
          </p:nvPr>
        </p:nvSpPr>
        <p:spPr/>
        <p:txBody>
          <a:bodyPr/>
          <a:lstStyle/>
          <a:p>
            <a:fld id="{9C880130-CE8D-E640-9639-E0473270C6CB}" type="slidenum">
              <a:rPr lang="en-US" smtClean="0"/>
              <a:t>45</a:t>
            </a:fld>
            <a:endParaRPr lang="en-US"/>
          </a:p>
        </p:txBody>
      </p:sp>
    </p:spTree>
    <p:extLst>
      <p:ext uri="{BB962C8B-B14F-4D97-AF65-F5344CB8AC3E}">
        <p14:creationId xmlns:p14="http://schemas.microsoft.com/office/powerpoint/2010/main" val="33867461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Dave B.</a:t>
            </a:r>
            <a:endParaRPr lang="en-US"/>
          </a:p>
        </p:txBody>
      </p:sp>
      <p:sp>
        <p:nvSpPr>
          <p:cNvPr id="4" name="Slide Number Placeholder 3"/>
          <p:cNvSpPr>
            <a:spLocks noGrp="1"/>
          </p:cNvSpPr>
          <p:nvPr>
            <p:ph type="sldNum" sz="quarter" idx="5"/>
          </p:nvPr>
        </p:nvSpPr>
        <p:spPr/>
        <p:txBody>
          <a:bodyPr/>
          <a:lstStyle/>
          <a:p>
            <a:fld id="{0D52685D-44B7-4045-AA63-608C9ACE2750}" type="slidenum">
              <a:rPr lang="en-US" smtClean="0"/>
              <a:t>46</a:t>
            </a:fld>
            <a:endParaRPr lang="en-US"/>
          </a:p>
        </p:txBody>
      </p:sp>
    </p:spTree>
    <p:extLst>
      <p:ext uri="{BB962C8B-B14F-4D97-AF65-F5344CB8AC3E}">
        <p14:creationId xmlns:p14="http://schemas.microsoft.com/office/powerpoint/2010/main" val="1746323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Dave B.</a:t>
            </a:r>
          </a:p>
        </p:txBody>
      </p:sp>
      <p:sp>
        <p:nvSpPr>
          <p:cNvPr id="4" name="Slide Number Placeholder 3"/>
          <p:cNvSpPr>
            <a:spLocks noGrp="1"/>
          </p:cNvSpPr>
          <p:nvPr>
            <p:ph type="sldNum" sz="quarter" idx="5"/>
          </p:nvPr>
        </p:nvSpPr>
        <p:spPr/>
        <p:txBody>
          <a:bodyPr/>
          <a:lstStyle/>
          <a:p>
            <a:fld id="{0D52685D-44B7-4045-AA63-608C9ACE2750}" type="slidenum">
              <a:rPr lang="en-US" smtClean="0"/>
              <a:t>47</a:t>
            </a:fld>
            <a:endParaRPr lang="en-US"/>
          </a:p>
        </p:txBody>
      </p:sp>
    </p:spTree>
    <p:extLst>
      <p:ext uri="{BB962C8B-B14F-4D97-AF65-F5344CB8AC3E}">
        <p14:creationId xmlns:p14="http://schemas.microsoft.com/office/powerpoint/2010/main" val="6866664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Diego 48-49</a:t>
            </a:r>
          </a:p>
        </p:txBody>
      </p:sp>
      <p:sp>
        <p:nvSpPr>
          <p:cNvPr id="4" name="Slide Number Placeholder 3"/>
          <p:cNvSpPr>
            <a:spLocks noGrp="1"/>
          </p:cNvSpPr>
          <p:nvPr>
            <p:ph type="sldNum" sz="quarter" idx="5"/>
          </p:nvPr>
        </p:nvSpPr>
        <p:spPr/>
        <p:txBody>
          <a:bodyPr/>
          <a:lstStyle/>
          <a:p>
            <a:fld id="{9C880130-CE8D-E640-9639-E0473270C6CB}" type="slidenum">
              <a:rPr lang="en-US" smtClean="0"/>
              <a:t>48</a:t>
            </a:fld>
            <a:endParaRPr lang="en-US"/>
          </a:p>
        </p:txBody>
      </p:sp>
    </p:spTree>
    <p:extLst>
      <p:ext uri="{BB962C8B-B14F-4D97-AF65-F5344CB8AC3E}">
        <p14:creationId xmlns:p14="http://schemas.microsoft.com/office/powerpoint/2010/main" val="8661567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Diego</a:t>
            </a:r>
          </a:p>
        </p:txBody>
      </p:sp>
      <p:sp>
        <p:nvSpPr>
          <p:cNvPr id="4" name="Slide Number Placeholder 3"/>
          <p:cNvSpPr>
            <a:spLocks noGrp="1"/>
          </p:cNvSpPr>
          <p:nvPr>
            <p:ph type="sldNum" sz="quarter" idx="5"/>
          </p:nvPr>
        </p:nvSpPr>
        <p:spPr/>
        <p:txBody>
          <a:bodyPr/>
          <a:lstStyle/>
          <a:p>
            <a:fld id="{0D52685D-44B7-4045-AA63-608C9ACE2750}" type="slidenum">
              <a:rPr lang="en-US" smtClean="0"/>
              <a:t>49</a:t>
            </a:fld>
            <a:endParaRPr lang="en-US"/>
          </a:p>
        </p:txBody>
      </p:sp>
    </p:spTree>
    <p:extLst>
      <p:ext uri="{BB962C8B-B14F-4D97-AF65-F5344CB8AC3E}">
        <p14:creationId xmlns:p14="http://schemas.microsoft.com/office/powerpoint/2010/main" val="3921222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 50-53</a:t>
            </a:r>
            <a:endParaRPr lang="en-US"/>
          </a:p>
        </p:txBody>
      </p:sp>
      <p:sp>
        <p:nvSpPr>
          <p:cNvPr id="4" name="Slide Number Placeholder 3"/>
          <p:cNvSpPr>
            <a:spLocks noGrp="1"/>
          </p:cNvSpPr>
          <p:nvPr>
            <p:ph type="sldNum" sz="quarter" idx="5"/>
          </p:nvPr>
        </p:nvSpPr>
        <p:spPr/>
        <p:txBody>
          <a:bodyPr/>
          <a:lstStyle/>
          <a:p>
            <a:fld id="{9C880130-CE8D-E640-9639-E0473270C6CB}" type="slidenum">
              <a:rPr lang="en-US" smtClean="0"/>
              <a:t>50</a:t>
            </a:fld>
            <a:endParaRPr lang="en-US"/>
          </a:p>
        </p:txBody>
      </p:sp>
    </p:spTree>
    <p:extLst>
      <p:ext uri="{BB962C8B-B14F-4D97-AF65-F5344CB8AC3E}">
        <p14:creationId xmlns:p14="http://schemas.microsoft.com/office/powerpoint/2010/main" val="2266722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a:t>
            </a:r>
            <a:endParaRPr lang="en-US"/>
          </a:p>
        </p:txBody>
      </p:sp>
      <p:sp>
        <p:nvSpPr>
          <p:cNvPr id="4" name="Slide Number Placeholder 3"/>
          <p:cNvSpPr>
            <a:spLocks noGrp="1"/>
          </p:cNvSpPr>
          <p:nvPr>
            <p:ph type="sldNum" sz="quarter" idx="10"/>
          </p:nvPr>
        </p:nvSpPr>
        <p:spPr/>
        <p:txBody>
          <a:bodyPr/>
          <a:lstStyle/>
          <a:p>
            <a:fld id="{0D52685D-44B7-4045-AA63-608C9ACE2750}" type="slidenum">
              <a:rPr lang="en-US" smtClean="0"/>
              <a:t>51</a:t>
            </a:fld>
            <a:endParaRPr lang="en-US"/>
          </a:p>
        </p:txBody>
      </p:sp>
    </p:spTree>
    <p:extLst>
      <p:ext uri="{BB962C8B-B14F-4D97-AF65-F5344CB8AC3E}">
        <p14:creationId xmlns:p14="http://schemas.microsoft.com/office/powerpoint/2010/main" val="3431623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a:t>
            </a:r>
            <a:endParaRPr lang="en-US"/>
          </a:p>
        </p:txBody>
      </p:sp>
      <p:sp>
        <p:nvSpPr>
          <p:cNvPr id="4" name="Slide Number Placeholder 3"/>
          <p:cNvSpPr>
            <a:spLocks noGrp="1"/>
          </p:cNvSpPr>
          <p:nvPr>
            <p:ph type="sldNum" sz="quarter" idx="10"/>
          </p:nvPr>
        </p:nvSpPr>
        <p:spPr/>
        <p:txBody>
          <a:bodyPr/>
          <a:lstStyle/>
          <a:p>
            <a:fld id="{0D52685D-44B7-4045-AA63-608C9ACE2750}" type="slidenum">
              <a:rPr lang="en-US" smtClean="0"/>
              <a:t>52</a:t>
            </a:fld>
            <a:endParaRPr lang="en-US"/>
          </a:p>
        </p:txBody>
      </p:sp>
    </p:spTree>
    <p:extLst>
      <p:ext uri="{BB962C8B-B14F-4D97-AF65-F5344CB8AC3E}">
        <p14:creationId xmlns:p14="http://schemas.microsoft.com/office/powerpoint/2010/main" val="714695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a:t>
            </a:r>
            <a:endParaRPr lang="en-US"/>
          </a:p>
        </p:txBody>
      </p:sp>
      <p:sp>
        <p:nvSpPr>
          <p:cNvPr id="4" name="Slide Number Placeholder 3"/>
          <p:cNvSpPr>
            <a:spLocks noGrp="1"/>
          </p:cNvSpPr>
          <p:nvPr>
            <p:ph type="sldNum" sz="quarter" idx="10"/>
          </p:nvPr>
        </p:nvSpPr>
        <p:spPr/>
        <p:txBody>
          <a:bodyPr/>
          <a:lstStyle/>
          <a:p>
            <a:fld id="{0D52685D-44B7-4045-AA63-608C9ACE2750}" type="slidenum">
              <a:rPr lang="en-US" smtClean="0"/>
              <a:t>53</a:t>
            </a:fld>
            <a:endParaRPr lang="en-US"/>
          </a:p>
        </p:txBody>
      </p:sp>
    </p:spTree>
    <p:extLst>
      <p:ext uri="{BB962C8B-B14F-4D97-AF65-F5344CB8AC3E}">
        <p14:creationId xmlns:p14="http://schemas.microsoft.com/office/powerpoint/2010/main" val="3116128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Manny</a:t>
            </a:r>
          </a:p>
        </p:txBody>
      </p:sp>
      <p:sp>
        <p:nvSpPr>
          <p:cNvPr id="4" name="Slide Number Placeholder 3"/>
          <p:cNvSpPr>
            <a:spLocks noGrp="1"/>
          </p:cNvSpPr>
          <p:nvPr>
            <p:ph type="sldNum" sz="quarter" idx="5"/>
          </p:nvPr>
        </p:nvSpPr>
        <p:spPr/>
        <p:txBody>
          <a:bodyPr/>
          <a:lstStyle/>
          <a:p>
            <a:fld id="{9C880130-CE8D-E640-9639-E0473270C6CB}" type="slidenum">
              <a:rPr lang="en-US" smtClean="0"/>
              <a:t>5</a:t>
            </a:fld>
            <a:endParaRPr lang="en-US"/>
          </a:p>
        </p:txBody>
      </p:sp>
    </p:spTree>
    <p:extLst>
      <p:ext uri="{BB962C8B-B14F-4D97-AF65-F5344CB8AC3E}">
        <p14:creationId xmlns:p14="http://schemas.microsoft.com/office/powerpoint/2010/main" val="2641138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Diego 54-56</a:t>
            </a:r>
          </a:p>
          <a:p>
            <a:endParaRPr lang="en-US">
              <a:cs typeface="Calibri"/>
            </a:endParaRPr>
          </a:p>
        </p:txBody>
      </p:sp>
      <p:sp>
        <p:nvSpPr>
          <p:cNvPr id="4" name="Slide Number Placeholder 3"/>
          <p:cNvSpPr>
            <a:spLocks noGrp="1"/>
          </p:cNvSpPr>
          <p:nvPr>
            <p:ph type="sldNum" sz="quarter" idx="5"/>
          </p:nvPr>
        </p:nvSpPr>
        <p:spPr/>
        <p:txBody>
          <a:bodyPr/>
          <a:lstStyle/>
          <a:p>
            <a:fld id="{9C880130-CE8D-E640-9639-E0473270C6CB}" type="slidenum">
              <a:rPr lang="en-US" smtClean="0"/>
              <a:t>54</a:t>
            </a:fld>
            <a:endParaRPr lang="en-US"/>
          </a:p>
        </p:txBody>
      </p:sp>
    </p:spTree>
    <p:extLst>
      <p:ext uri="{BB962C8B-B14F-4D97-AF65-F5344CB8AC3E}">
        <p14:creationId xmlns:p14="http://schemas.microsoft.com/office/powerpoint/2010/main" val="5364157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Diego</a:t>
            </a:r>
            <a:endParaRPr lang="en-US"/>
          </a:p>
        </p:txBody>
      </p:sp>
      <p:sp>
        <p:nvSpPr>
          <p:cNvPr id="4" name="Slide Number Placeholder 3"/>
          <p:cNvSpPr>
            <a:spLocks noGrp="1"/>
          </p:cNvSpPr>
          <p:nvPr>
            <p:ph type="sldNum" sz="quarter" idx="10"/>
          </p:nvPr>
        </p:nvSpPr>
        <p:spPr/>
        <p:txBody>
          <a:bodyPr/>
          <a:lstStyle/>
          <a:p>
            <a:fld id="{0D52685D-44B7-4045-AA63-608C9ACE2750}" type="slidenum">
              <a:rPr lang="en-US" smtClean="0"/>
              <a:t>55</a:t>
            </a:fld>
            <a:endParaRPr lang="en-US"/>
          </a:p>
        </p:txBody>
      </p:sp>
    </p:spTree>
    <p:extLst>
      <p:ext uri="{BB962C8B-B14F-4D97-AF65-F5344CB8AC3E}">
        <p14:creationId xmlns:p14="http://schemas.microsoft.com/office/powerpoint/2010/main" val="38974689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Diego</a:t>
            </a:r>
          </a:p>
        </p:txBody>
      </p:sp>
      <p:sp>
        <p:nvSpPr>
          <p:cNvPr id="4" name="Slide Number Placeholder 3"/>
          <p:cNvSpPr>
            <a:spLocks noGrp="1"/>
          </p:cNvSpPr>
          <p:nvPr>
            <p:ph type="sldNum" sz="quarter" idx="5"/>
          </p:nvPr>
        </p:nvSpPr>
        <p:spPr/>
        <p:txBody>
          <a:bodyPr/>
          <a:lstStyle/>
          <a:p>
            <a:fld id="{9C880130-CE8D-E640-9639-E0473270C6CB}" type="slidenum">
              <a:rPr lang="en-US" smtClean="0"/>
              <a:t>57</a:t>
            </a:fld>
            <a:endParaRPr lang="en-US"/>
          </a:p>
        </p:txBody>
      </p:sp>
    </p:spTree>
    <p:extLst>
      <p:ext uri="{BB962C8B-B14F-4D97-AF65-F5344CB8AC3E}">
        <p14:creationId xmlns:p14="http://schemas.microsoft.com/office/powerpoint/2010/main" val="1246699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Chet/Wayne 58-59</a:t>
            </a:r>
          </a:p>
        </p:txBody>
      </p:sp>
      <p:sp>
        <p:nvSpPr>
          <p:cNvPr id="4" name="Slide Number Placeholder 3"/>
          <p:cNvSpPr>
            <a:spLocks noGrp="1"/>
          </p:cNvSpPr>
          <p:nvPr>
            <p:ph type="sldNum" sz="quarter" idx="5"/>
          </p:nvPr>
        </p:nvSpPr>
        <p:spPr/>
        <p:txBody>
          <a:bodyPr/>
          <a:lstStyle/>
          <a:p>
            <a:fld id="{0D52685D-44B7-4045-AA63-608C9ACE2750}" type="slidenum">
              <a:rPr lang="en-US" smtClean="0"/>
              <a:t>58</a:t>
            </a:fld>
            <a:endParaRPr lang="en-US"/>
          </a:p>
        </p:txBody>
      </p:sp>
    </p:spTree>
    <p:extLst>
      <p:ext uri="{BB962C8B-B14F-4D97-AF65-F5344CB8AC3E}">
        <p14:creationId xmlns:p14="http://schemas.microsoft.com/office/powerpoint/2010/main" val="18083547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Chet/Wayne</a:t>
            </a:r>
          </a:p>
        </p:txBody>
      </p:sp>
      <p:sp>
        <p:nvSpPr>
          <p:cNvPr id="4" name="Slide Number Placeholder 3"/>
          <p:cNvSpPr>
            <a:spLocks noGrp="1"/>
          </p:cNvSpPr>
          <p:nvPr>
            <p:ph type="sldNum" sz="quarter" idx="10"/>
          </p:nvPr>
        </p:nvSpPr>
        <p:spPr/>
        <p:txBody>
          <a:bodyPr/>
          <a:lstStyle/>
          <a:p>
            <a:fld id="{0D52685D-44B7-4045-AA63-608C9ACE2750}" type="slidenum">
              <a:rPr lang="en-US" smtClean="0"/>
              <a:t>59</a:t>
            </a:fld>
            <a:endParaRPr lang="en-US"/>
          </a:p>
        </p:txBody>
      </p:sp>
    </p:spTree>
    <p:extLst>
      <p:ext uri="{BB962C8B-B14F-4D97-AF65-F5344CB8AC3E}">
        <p14:creationId xmlns:p14="http://schemas.microsoft.com/office/powerpoint/2010/main" val="25762576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Chet/Colin 66-67</a:t>
            </a:r>
          </a:p>
        </p:txBody>
      </p:sp>
      <p:sp>
        <p:nvSpPr>
          <p:cNvPr id="4" name="Slide Number Placeholder 3"/>
          <p:cNvSpPr>
            <a:spLocks noGrp="1"/>
          </p:cNvSpPr>
          <p:nvPr>
            <p:ph type="sldNum" sz="quarter" idx="5"/>
          </p:nvPr>
        </p:nvSpPr>
        <p:spPr/>
        <p:txBody>
          <a:bodyPr/>
          <a:lstStyle/>
          <a:p>
            <a:fld id="{9C880130-CE8D-E640-9639-E0473270C6CB}" type="slidenum">
              <a:rPr lang="en-US" smtClean="0"/>
              <a:t>61</a:t>
            </a:fld>
            <a:endParaRPr lang="en-US"/>
          </a:p>
        </p:txBody>
      </p:sp>
    </p:spTree>
    <p:extLst>
      <p:ext uri="{BB962C8B-B14F-4D97-AF65-F5344CB8AC3E}">
        <p14:creationId xmlns:p14="http://schemas.microsoft.com/office/powerpoint/2010/main" val="30955331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Chet/Colin</a:t>
            </a:r>
          </a:p>
        </p:txBody>
      </p:sp>
      <p:sp>
        <p:nvSpPr>
          <p:cNvPr id="4" name="Slide Number Placeholder 3"/>
          <p:cNvSpPr>
            <a:spLocks noGrp="1"/>
          </p:cNvSpPr>
          <p:nvPr>
            <p:ph type="sldNum" sz="quarter" idx="5"/>
          </p:nvPr>
        </p:nvSpPr>
        <p:spPr/>
        <p:txBody>
          <a:bodyPr/>
          <a:lstStyle/>
          <a:p>
            <a:fld id="{9C880130-CE8D-E640-9639-E0473270C6CB}" type="slidenum">
              <a:rPr lang="en-US" smtClean="0"/>
              <a:t>62</a:t>
            </a:fld>
            <a:endParaRPr lang="en-US"/>
          </a:p>
        </p:txBody>
      </p:sp>
    </p:spTree>
    <p:extLst>
      <p:ext uri="{BB962C8B-B14F-4D97-AF65-F5344CB8AC3E}">
        <p14:creationId xmlns:p14="http://schemas.microsoft.com/office/powerpoint/2010/main" val="14841428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All</a:t>
            </a:r>
          </a:p>
        </p:txBody>
      </p:sp>
      <p:sp>
        <p:nvSpPr>
          <p:cNvPr id="4" name="Slide Number Placeholder 3"/>
          <p:cNvSpPr>
            <a:spLocks noGrp="1"/>
          </p:cNvSpPr>
          <p:nvPr>
            <p:ph type="sldNum" sz="quarter" idx="5"/>
          </p:nvPr>
        </p:nvSpPr>
        <p:spPr/>
        <p:txBody>
          <a:bodyPr/>
          <a:lstStyle/>
          <a:p>
            <a:fld id="{9C880130-CE8D-E640-9639-E0473270C6CB}" type="slidenum">
              <a:rPr lang="en-US" smtClean="0"/>
              <a:t>64</a:t>
            </a:fld>
            <a:endParaRPr lang="en-US"/>
          </a:p>
        </p:txBody>
      </p:sp>
    </p:spTree>
    <p:extLst>
      <p:ext uri="{BB962C8B-B14F-4D97-AF65-F5344CB8AC3E}">
        <p14:creationId xmlns:p14="http://schemas.microsoft.com/office/powerpoint/2010/main" val="27277961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Diego</a:t>
            </a:r>
          </a:p>
        </p:txBody>
      </p:sp>
      <p:sp>
        <p:nvSpPr>
          <p:cNvPr id="4" name="Slide Number Placeholder 3"/>
          <p:cNvSpPr>
            <a:spLocks noGrp="1"/>
          </p:cNvSpPr>
          <p:nvPr>
            <p:ph type="sldNum" sz="quarter" idx="5"/>
          </p:nvPr>
        </p:nvSpPr>
        <p:spPr/>
        <p:txBody>
          <a:bodyPr/>
          <a:lstStyle/>
          <a:p>
            <a:fld id="{9C880130-CE8D-E640-9639-E0473270C6CB}" type="slidenum">
              <a:rPr lang="en-US" smtClean="0"/>
              <a:t>66</a:t>
            </a:fld>
            <a:endParaRPr lang="en-US"/>
          </a:p>
        </p:txBody>
      </p:sp>
    </p:spTree>
    <p:extLst>
      <p:ext uri="{BB962C8B-B14F-4D97-AF65-F5344CB8AC3E}">
        <p14:creationId xmlns:p14="http://schemas.microsoft.com/office/powerpoint/2010/main" val="1500563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Attend Meeting with Christine &amp; Notes</a:t>
            </a:r>
          </a:p>
        </p:txBody>
      </p:sp>
      <p:sp>
        <p:nvSpPr>
          <p:cNvPr id="4" name="Slide Number Placeholder 3"/>
          <p:cNvSpPr>
            <a:spLocks noGrp="1"/>
          </p:cNvSpPr>
          <p:nvPr>
            <p:ph type="sldNum" sz="quarter" idx="10"/>
          </p:nvPr>
        </p:nvSpPr>
        <p:spPr/>
        <p:txBody>
          <a:bodyPr/>
          <a:lstStyle/>
          <a:p>
            <a:fld id="{6ED46ACD-F5E3-488B-9FB9-B0C780882D93}" type="slidenum">
              <a:rPr lang="en-US" smtClean="0"/>
              <a:t>67</a:t>
            </a:fld>
            <a:endParaRPr lang="en-US"/>
          </a:p>
        </p:txBody>
      </p:sp>
    </p:spTree>
    <p:extLst>
      <p:ext uri="{BB962C8B-B14F-4D97-AF65-F5344CB8AC3E}">
        <p14:creationId xmlns:p14="http://schemas.microsoft.com/office/powerpoint/2010/main" val="199626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Manny</a:t>
            </a:r>
          </a:p>
        </p:txBody>
      </p:sp>
      <p:sp>
        <p:nvSpPr>
          <p:cNvPr id="4" name="Slide Number Placeholder 3"/>
          <p:cNvSpPr>
            <a:spLocks noGrp="1"/>
          </p:cNvSpPr>
          <p:nvPr>
            <p:ph type="sldNum" sz="quarter" idx="5"/>
          </p:nvPr>
        </p:nvSpPr>
        <p:spPr/>
        <p:txBody>
          <a:bodyPr/>
          <a:lstStyle/>
          <a:p>
            <a:fld id="{9C880130-CE8D-E640-9639-E0473270C6CB}" type="slidenum">
              <a:rPr lang="en-US" smtClean="0"/>
              <a:t>6</a:t>
            </a:fld>
            <a:endParaRPr lang="en-US"/>
          </a:p>
        </p:txBody>
      </p:sp>
    </p:spTree>
    <p:extLst>
      <p:ext uri="{BB962C8B-B14F-4D97-AF65-F5344CB8AC3E}">
        <p14:creationId xmlns:p14="http://schemas.microsoft.com/office/powerpoint/2010/main" val="605427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Attend Meeting with Christine &amp; Notes</a:t>
            </a:r>
          </a:p>
        </p:txBody>
      </p:sp>
      <p:sp>
        <p:nvSpPr>
          <p:cNvPr id="4" name="Slide Number Placeholder 3"/>
          <p:cNvSpPr>
            <a:spLocks noGrp="1"/>
          </p:cNvSpPr>
          <p:nvPr>
            <p:ph type="sldNum" sz="quarter" idx="10"/>
          </p:nvPr>
        </p:nvSpPr>
        <p:spPr/>
        <p:txBody>
          <a:bodyPr/>
          <a:lstStyle/>
          <a:p>
            <a:fld id="{6ED46ACD-F5E3-488B-9FB9-B0C780882D93}" type="slidenum">
              <a:rPr lang="en-US" smtClean="0"/>
              <a:t>68</a:t>
            </a:fld>
            <a:endParaRPr lang="en-US"/>
          </a:p>
        </p:txBody>
      </p:sp>
    </p:spTree>
    <p:extLst>
      <p:ext uri="{BB962C8B-B14F-4D97-AF65-F5344CB8AC3E}">
        <p14:creationId xmlns:p14="http://schemas.microsoft.com/office/powerpoint/2010/main" val="3016617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Attend Meeting with Christine &amp; Notes</a:t>
            </a:r>
          </a:p>
        </p:txBody>
      </p:sp>
      <p:sp>
        <p:nvSpPr>
          <p:cNvPr id="4" name="Slide Number Placeholder 3"/>
          <p:cNvSpPr>
            <a:spLocks noGrp="1"/>
          </p:cNvSpPr>
          <p:nvPr>
            <p:ph type="sldNum" sz="quarter" idx="10"/>
          </p:nvPr>
        </p:nvSpPr>
        <p:spPr/>
        <p:txBody>
          <a:bodyPr/>
          <a:lstStyle/>
          <a:p>
            <a:fld id="{6ED46ACD-F5E3-488B-9FB9-B0C780882D93}" type="slidenum">
              <a:rPr lang="en-US" smtClean="0"/>
              <a:t>69</a:t>
            </a:fld>
            <a:endParaRPr lang="en-US"/>
          </a:p>
        </p:txBody>
      </p:sp>
    </p:spTree>
    <p:extLst>
      <p:ext uri="{BB962C8B-B14F-4D97-AF65-F5344CB8AC3E}">
        <p14:creationId xmlns:p14="http://schemas.microsoft.com/office/powerpoint/2010/main" val="8200054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Comparison also includes our conventional FD-1 (non-synthetic) PowerDrive 6000</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6176CDC-B9E3-422C-98D9-7A04AA279C76}" type="slidenum">
              <a:rPr kumimoji="0" lang="en-US" sz="9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sz="9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67272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Effective Operation Temperatures: </a:t>
            </a:r>
            <a:r>
              <a:rPr lang="en-US" err="1"/>
              <a:t>Syncon</a:t>
            </a:r>
            <a:r>
              <a:rPr lang="en-US"/>
              <a:t> FD – down to 120 F, PD6000 – down to 140 F</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49C2EE-77BC-4EF0-BD7E-75F022DC106A}" type="slidenum">
              <a:rPr kumimoji="0" lang="en-US" sz="9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9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433166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49C2EE-77BC-4EF0-BD7E-75F022DC106A}" type="slidenum">
              <a:rPr kumimoji="0" lang="en-US" sz="9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9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947003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5.1 F Difference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49C2EE-77BC-4EF0-BD7E-75F022DC106A}" type="slidenum">
              <a:rPr kumimoji="0" lang="en-US" sz="9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9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559798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288 Trucks, 270 gal/truck, 7300 </a:t>
            </a:r>
            <a:r>
              <a:rPr lang="en-US" err="1"/>
              <a:t>hrs</a:t>
            </a:r>
            <a:r>
              <a:rPr lang="en-US"/>
              <a:t>/</a:t>
            </a:r>
            <a:r>
              <a:rPr lang="en-US" err="1"/>
              <a:t>yr</a:t>
            </a:r>
            <a:r>
              <a:rPr lang="en-US"/>
              <a:t> operation</a:t>
            </a:r>
          </a:p>
        </p:txBody>
      </p:sp>
      <p:sp>
        <p:nvSpPr>
          <p:cNvPr id="4" name="Slide Number Placeholder 3"/>
          <p:cNvSpPr>
            <a:spLocks noGrp="1"/>
          </p:cNvSpPr>
          <p:nvPr>
            <p:ph type="sldNum" sz="quarter" idx="5"/>
          </p:nvPr>
        </p:nvSpPr>
        <p:spPr/>
        <p:txBody>
          <a:bodyPr/>
          <a:lstStyle/>
          <a:p>
            <a:fld id="{0D52685D-44B7-4045-AA63-608C9ACE2750}" type="slidenum">
              <a:rPr lang="en-US" smtClean="0"/>
              <a:t>98</a:t>
            </a:fld>
            <a:endParaRPr lang="en-US"/>
          </a:p>
        </p:txBody>
      </p:sp>
    </p:spTree>
    <p:extLst>
      <p:ext uri="{BB962C8B-B14F-4D97-AF65-F5344CB8AC3E}">
        <p14:creationId xmlns:p14="http://schemas.microsoft.com/office/powerpoint/2010/main" val="34024998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D52685D-44B7-4045-AA63-608C9ACE2750}" type="slidenum">
              <a:rPr lang="en-US" smtClean="0"/>
              <a:t>105</a:t>
            </a:fld>
            <a:endParaRPr lang="en-US"/>
          </a:p>
        </p:txBody>
      </p:sp>
    </p:spTree>
    <p:extLst>
      <p:ext uri="{BB962C8B-B14F-4D97-AF65-F5344CB8AC3E}">
        <p14:creationId xmlns:p14="http://schemas.microsoft.com/office/powerpoint/2010/main" val="27471211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C880130-CE8D-E640-9639-E0473270C6CB}" type="slidenum">
              <a:rPr lang="en-US" smtClean="0"/>
              <a:t>106</a:t>
            </a:fld>
            <a:endParaRPr lang="en-US"/>
          </a:p>
        </p:txBody>
      </p:sp>
    </p:spTree>
    <p:extLst>
      <p:ext uri="{BB962C8B-B14F-4D97-AF65-F5344CB8AC3E}">
        <p14:creationId xmlns:p14="http://schemas.microsoft.com/office/powerpoint/2010/main" val="28487812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  97-98</a:t>
            </a:r>
            <a:endParaRPr lang="en-US"/>
          </a:p>
        </p:txBody>
      </p:sp>
      <p:sp>
        <p:nvSpPr>
          <p:cNvPr id="4" name="Slide Number Placeholder 3"/>
          <p:cNvSpPr>
            <a:spLocks noGrp="1"/>
          </p:cNvSpPr>
          <p:nvPr>
            <p:ph type="sldNum" sz="quarter" idx="5"/>
          </p:nvPr>
        </p:nvSpPr>
        <p:spPr/>
        <p:txBody>
          <a:bodyPr/>
          <a:lstStyle/>
          <a:p>
            <a:fld id="{9C880130-CE8D-E640-9639-E0473270C6CB}" type="slidenum">
              <a:rPr lang="en-US" smtClean="0"/>
              <a:t>107</a:t>
            </a:fld>
            <a:endParaRPr lang="en-US"/>
          </a:p>
        </p:txBody>
      </p:sp>
    </p:spTree>
    <p:extLst>
      <p:ext uri="{BB962C8B-B14F-4D97-AF65-F5344CB8AC3E}">
        <p14:creationId xmlns:p14="http://schemas.microsoft.com/office/powerpoint/2010/main" val="4220955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Manny</a:t>
            </a:r>
          </a:p>
        </p:txBody>
      </p:sp>
      <p:sp>
        <p:nvSpPr>
          <p:cNvPr id="4" name="Slide Number Placeholder 3"/>
          <p:cNvSpPr>
            <a:spLocks noGrp="1"/>
          </p:cNvSpPr>
          <p:nvPr>
            <p:ph type="sldNum" sz="quarter" idx="5"/>
          </p:nvPr>
        </p:nvSpPr>
        <p:spPr/>
        <p:txBody>
          <a:bodyPr/>
          <a:lstStyle/>
          <a:p>
            <a:fld id="{9C880130-CE8D-E640-9639-E0473270C6CB}" type="slidenum">
              <a:rPr lang="en-US" smtClean="0"/>
              <a:t>7</a:t>
            </a:fld>
            <a:endParaRPr lang="en-US"/>
          </a:p>
        </p:txBody>
      </p:sp>
    </p:spTree>
    <p:extLst>
      <p:ext uri="{BB962C8B-B14F-4D97-AF65-F5344CB8AC3E}">
        <p14:creationId xmlns:p14="http://schemas.microsoft.com/office/powerpoint/2010/main" val="9571124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D52685D-44B7-4045-AA63-608C9ACE2750}" type="slidenum">
              <a:rPr lang="en-US" smtClean="0"/>
              <a:t>108</a:t>
            </a:fld>
            <a:endParaRPr lang="en-US"/>
          </a:p>
        </p:txBody>
      </p:sp>
    </p:spTree>
    <p:extLst>
      <p:ext uri="{BB962C8B-B14F-4D97-AF65-F5344CB8AC3E}">
        <p14:creationId xmlns:p14="http://schemas.microsoft.com/office/powerpoint/2010/main" val="16252894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Dave 99-100</a:t>
            </a:r>
          </a:p>
        </p:txBody>
      </p:sp>
      <p:sp>
        <p:nvSpPr>
          <p:cNvPr id="4" name="Slide Number Placeholder 3"/>
          <p:cNvSpPr>
            <a:spLocks noGrp="1"/>
          </p:cNvSpPr>
          <p:nvPr>
            <p:ph type="sldNum" sz="quarter" idx="5"/>
          </p:nvPr>
        </p:nvSpPr>
        <p:spPr/>
        <p:txBody>
          <a:bodyPr/>
          <a:lstStyle/>
          <a:p>
            <a:fld id="{9C880130-CE8D-E640-9639-E0473270C6CB}" type="slidenum">
              <a:rPr lang="en-US" smtClean="0"/>
              <a:t>109</a:t>
            </a:fld>
            <a:endParaRPr lang="en-US"/>
          </a:p>
        </p:txBody>
      </p:sp>
    </p:spTree>
    <p:extLst>
      <p:ext uri="{BB962C8B-B14F-4D97-AF65-F5344CB8AC3E}">
        <p14:creationId xmlns:p14="http://schemas.microsoft.com/office/powerpoint/2010/main" val="5448332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Antonio 101-102</a:t>
            </a:r>
            <a:endParaRPr lang="en-US"/>
          </a:p>
        </p:txBody>
      </p:sp>
      <p:sp>
        <p:nvSpPr>
          <p:cNvPr id="4" name="Slide Number Placeholder 3"/>
          <p:cNvSpPr>
            <a:spLocks noGrp="1"/>
          </p:cNvSpPr>
          <p:nvPr>
            <p:ph type="sldNum" sz="quarter" idx="5"/>
          </p:nvPr>
        </p:nvSpPr>
        <p:spPr/>
        <p:txBody>
          <a:bodyPr/>
          <a:lstStyle/>
          <a:p>
            <a:fld id="{9C880130-CE8D-E640-9639-E0473270C6CB}" type="slidenum">
              <a:rPr lang="en-US" smtClean="0"/>
              <a:t>111</a:t>
            </a:fld>
            <a:endParaRPr lang="en-US"/>
          </a:p>
        </p:txBody>
      </p:sp>
    </p:spTree>
    <p:extLst>
      <p:ext uri="{BB962C8B-B14F-4D97-AF65-F5344CB8AC3E}">
        <p14:creationId xmlns:p14="http://schemas.microsoft.com/office/powerpoint/2010/main" val="14859952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Antonio 104</a:t>
            </a:r>
          </a:p>
        </p:txBody>
      </p:sp>
      <p:sp>
        <p:nvSpPr>
          <p:cNvPr id="4" name="Slide Number Placeholder 3"/>
          <p:cNvSpPr>
            <a:spLocks noGrp="1"/>
          </p:cNvSpPr>
          <p:nvPr>
            <p:ph type="sldNum" sz="quarter" idx="5"/>
          </p:nvPr>
        </p:nvSpPr>
        <p:spPr/>
        <p:txBody>
          <a:bodyPr/>
          <a:lstStyle/>
          <a:p>
            <a:fld id="{0D52685D-44B7-4045-AA63-608C9ACE2750}" type="slidenum">
              <a:rPr lang="en-US" smtClean="0"/>
              <a:t>112</a:t>
            </a:fld>
            <a:endParaRPr lang="en-US"/>
          </a:p>
        </p:txBody>
      </p:sp>
    </p:spTree>
    <p:extLst>
      <p:ext uri="{BB962C8B-B14F-4D97-AF65-F5344CB8AC3E}">
        <p14:creationId xmlns:p14="http://schemas.microsoft.com/office/powerpoint/2010/main" val="13713308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 103-104</a:t>
            </a:r>
          </a:p>
        </p:txBody>
      </p:sp>
      <p:sp>
        <p:nvSpPr>
          <p:cNvPr id="4" name="Slide Number Placeholder 3"/>
          <p:cNvSpPr>
            <a:spLocks noGrp="1"/>
          </p:cNvSpPr>
          <p:nvPr>
            <p:ph type="sldNum" sz="quarter" idx="5"/>
          </p:nvPr>
        </p:nvSpPr>
        <p:spPr/>
        <p:txBody>
          <a:bodyPr/>
          <a:lstStyle/>
          <a:p>
            <a:fld id="{9C880130-CE8D-E640-9639-E0473270C6CB}" type="slidenum">
              <a:rPr lang="en-US" smtClean="0"/>
              <a:t>113</a:t>
            </a:fld>
            <a:endParaRPr lang="en-US"/>
          </a:p>
        </p:txBody>
      </p:sp>
    </p:spTree>
    <p:extLst>
      <p:ext uri="{BB962C8B-B14F-4D97-AF65-F5344CB8AC3E}">
        <p14:creationId xmlns:p14="http://schemas.microsoft.com/office/powerpoint/2010/main" val="6991043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 106</a:t>
            </a:r>
          </a:p>
        </p:txBody>
      </p:sp>
      <p:sp>
        <p:nvSpPr>
          <p:cNvPr id="4" name="Slide Number Placeholder 3"/>
          <p:cNvSpPr>
            <a:spLocks noGrp="1"/>
          </p:cNvSpPr>
          <p:nvPr>
            <p:ph type="sldNum" sz="quarter" idx="5"/>
          </p:nvPr>
        </p:nvSpPr>
        <p:spPr/>
        <p:txBody>
          <a:bodyPr/>
          <a:lstStyle/>
          <a:p>
            <a:fld id="{0D52685D-44B7-4045-AA63-608C9ACE2750}" type="slidenum">
              <a:rPr lang="en-US" smtClean="0"/>
              <a:t>114</a:t>
            </a:fld>
            <a:endParaRPr lang="en-US"/>
          </a:p>
        </p:txBody>
      </p:sp>
    </p:spTree>
    <p:extLst>
      <p:ext uri="{BB962C8B-B14F-4D97-AF65-F5344CB8AC3E}">
        <p14:creationId xmlns:p14="http://schemas.microsoft.com/office/powerpoint/2010/main" val="3017389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Manny/Dave 105-111</a:t>
            </a:r>
            <a:endParaRPr lang="en-US"/>
          </a:p>
        </p:txBody>
      </p:sp>
      <p:sp>
        <p:nvSpPr>
          <p:cNvPr id="4" name="Slide Number Placeholder 3"/>
          <p:cNvSpPr>
            <a:spLocks noGrp="1"/>
          </p:cNvSpPr>
          <p:nvPr>
            <p:ph type="sldNum" sz="quarter" idx="5"/>
          </p:nvPr>
        </p:nvSpPr>
        <p:spPr/>
        <p:txBody>
          <a:bodyPr/>
          <a:lstStyle/>
          <a:p>
            <a:fld id="{9C880130-CE8D-E640-9639-E0473270C6CB}" type="slidenum">
              <a:rPr lang="en-US" smtClean="0"/>
              <a:t>115</a:t>
            </a:fld>
            <a:endParaRPr lang="en-US"/>
          </a:p>
        </p:txBody>
      </p:sp>
    </p:spTree>
    <p:extLst>
      <p:ext uri="{BB962C8B-B14F-4D97-AF65-F5344CB8AC3E}">
        <p14:creationId xmlns:p14="http://schemas.microsoft.com/office/powerpoint/2010/main" val="24429311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Manny/Dave 105/111</a:t>
            </a:r>
          </a:p>
        </p:txBody>
      </p:sp>
      <p:sp>
        <p:nvSpPr>
          <p:cNvPr id="4" name="Slide Number Placeholder 3"/>
          <p:cNvSpPr>
            <a:spLocks noGrp="1"/>
          </p:cNvSpPr>
          <p:nvPr>
            <p:ph type="sldNum" sz="quarter" idx="5"/>
          </p:nvPr>
        </p:nvSpPr>
        <p:spPr/>
        <p:txBody>
          <a:bodyPr/>
          <a:lstStyle/>
          <a:p>
            <a:fld id="{0D52685D-44B7-4045-AA63-608C9ACE2750}" type="slidenum">
              <a:rPr lang="en-US" smtClean="0"/>
              <a:t>116</a:t>
            </a:fld>
            <a:endParaRPr lang="en-US"/>
          </a:p>
        </p:txBody>
      </p:sp>
    </p:spTree>
    <p:extLst>
      <p:ext uri="{BB962C8B-B14F-4D97-AF65-F5344CB8AC3E}">
        <p14:creationId xmlns:p14="http://schemas.microsoft.com/office/powerpoint/2010/main" val="32735094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Attend Meeting with Christine &amp; Notes</a:t>
            </a:r>
          </a:p>
        </p:txBody>
      </p:sp>
      <p:sp>
        <p:nvSpPr>
          <p:cNvPr id="4" name="Slide Number Placeholder 3"/>
          <p:cNvSpPr>
            <a:spLocks noGrp="1"/>
          </p:cNvSpPr>
          <p:nvPr>
            <p:ph type="sldNum" sz="quarter" idx="10"/>
          </p:nvPr>
        </p:nvSpPr>
        <p:spPr/>
        <p:txBody>
          <a:bodyPr/>
          <a:lstStyle/>
          <a:p>
            <a:fld id="{6ED46ACD-F5E3-488B-9FB9-B0C780882D93}" type="slidenum">
              <a:rPr lang="en-US" smtClean="0"/>
              <a:t>117</a:t>
            </a:fld>
            <a:endParaRPr lang="en-US"/>
          </a:p>
        </p:txBody>
      </p:sp>
    </p:spTree>
    <p:extLst>
      <p:ext uri="{BB962C8B-B14F-4D97-AF65-F5344CB8AC3E}">
        <p14:creationId xmlns:p14="http://schemas.microsoft.com/office/powerpoint/2010/main" val="17704559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Wayne/Chet</a:t>
            </a:r>
          </a:p>
        </p:txBody>
      </p:sp>
      <p:sp>
        <p:nvSpPr>
          <p:cNvPr id="4" name="Slide Number Placeholder 3"/>
          <p:cNvSpPr>
            <a:spLocks noGrp="1"/>
          </p:cNvSpPr>
          <p:nvPr>
            <p:ph type="sldNum" sz="quarter" idx="5"/>
          </p:nvPr>
        </p:nvSpPr>
        <p:spPr/>
        <p:txBody>
          <a:bodyPr/>
          <a:lstStyle/>
          <a:p>
            <a:fld id="{0D52685D-44B7-4045-AA63-608C9ACE2750}" type="slidenum">
              <a:rPr lang="en-US" smtClean="0"/>
              <a:t>122</a:t>
            </a:fld>
            <a:endParaRPr lang="en-US"/>
          </a:p>
        </p:txBody>
      </p:sp>
    </p:spTree>
    <p:extLst>
      <p:ext uri="{BB962C8B-B14F-4D97-AF65-F5344CB8AC3E}">
        <p14:creationId xmlns:p14="http://schemas.microsoft.com/office/powerpoint/2010/main" val="1478767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Willey B. 8-9</a:t>
            </a:r>
          </a:p>
        </p:txBody>
      </p:sp>
      <p:sp>
        <p:nvSpPr>
          <p:cNvPr id="4" name="Slide Number Placeholder 3"/>
          <p:cNvSpPr>
            <a:spLocks noGrp="1"/>
          </p:cNvSpPr>
          <p:nvPr>
            <p:ph type="sldNum" sz="quarter" idx="5"/>
          </p:nvPr>
        </p:nvSpPr>
        <p:spPr/>
        <p:txBody>
          <a:bodyPr/>
          <a:lstStyle/>
          <a:p>
            <a:fld id="{9C880130-CE8D-E640-9639-E0473270C6CB}" type="slidenum">
              <a:rPr lang="en-US" smtClean="0"/>
              <a:t>8</a:t>
            </a:fld>
            <a:endParaRPr lang="en-US"/>
          </a:p>
        </p:txBody>
      </p:sp>
    </p:spTree>
    <p:extLst>
      <p:ext uri="{BB962C8B-B14F-4D97-AF65-F5344CB8AC3E}">
        <p14:creationId xmlns:p14="http://schemas.microsoft.com/office/powerpoint/2010/main" val="13514053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Wayne/Chet</a:t>
            </a:r>
          </a:p>
        </p:txBody>
      </p:sp>
      <p:sp>
        <p:nvSpPr>
          <p:cNvPr id="4" name="Slide Number Placeholder 3"/>
          <p:cNvSpPr>
            <a:spLocks noGrp="1"/>
          </p:cNvSpPr>
          <p:nvPr>
            <p:ph type="sldNum" sz="quarter" idx="5"/>
          </p:nvPr>
        </p:nvSpPr>
        <p:spPr/>
        <p:txBody>
          <a:bodyPr/>
          <a:lstStyle/>
          <a:p>
            <a:fld id="{9C880130-CE8D-E640-9639-E0473270C6CB}" type="slidenum">
              <a:rPr lang="en-US" smtClean="0"/>
              <a:t>123</a:t>
            </a:fld>
            <a:endParaRPr lang="en-US"/>
          </a:p>
        </p:txBody>
      </p:sp>
    </p:spTree>
    <p:extLst>
      <p:ext uri="{BB962C8B-B14F-4D97-AF65-F5344CB8AC3E}">
        <p14:creationId xmlns:p14="http://schemas.microsoft.com/office/powerpoint/2010/main" val="4175169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Chet/Wayne</a:t>
            </a:r>
            <a:endParaRPr lang="en-US"/>
          </a:p>
        </p:txBody>
      </p:sp>
      <p:sp>
        <p:nvSpPr>
          <p:cNvPr id="4" name="Slide Number Placeholder 3"/>
          <p:cNvSpPr>
            <a:spLocks noGrp="1"/>
          </p:cNvSpPr>
          <p:nvPr>
            <p:ph type="sldNum" sz="quarter" idx="5"/>
          </p:nvPr>
        </p:nvSpPr>
        <p:spPr/>
        <p:txBody>
          <a:bodyPr/>
          <a:lstStyle/>
          <a:p>
            <a:fld id="{0D52685D-44B7-4045-AA63-608C9ACE2750}" type="slidenum">
              <a:rPr lang="en-US" smtClean="0"/>
              <a:t>124</a:t>
            </a:fld>
            <a:endParaRPr lang="en-US"/>
          </a:p>
        </p:txBody>
      </p:sp>
    </p:spTree>
    <p:extLst>
      <p:ext uri="{BB962C8B-B14F-4D97-AF65-F5344CB8AC3E}">
        <p14:creationId xmlns:p14="http://schemas.microsoft.com/office/powerpoint/2010/main" val="28975843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Antonio 69</a:t>
            </a:r>
          </a:p>
        </p:txBody>
      </p:sp>
      <p:sp>
        <p:nvSpPr>
          <p:cNvPr id="4" name="Slide Number Placeholder 3"/>
          <p:cNvSpPr>
            <a:spLocks noGrp="1"/>
          </p:cNvSpPr>
          <p:nvPr>
            <p:ph type="sldNum" sz="quarter" idx="5"/>
          </p:nvPr>
        </p:nvSpPr>
        <p:spPr/>
        <p:txBody>
          <a:bodyPr/>
          <a:lstStyle/>
          <a:p>
            <a:fld id="{0D52685D-44B7-4045-AA63-608C9ACE2750}" type="slidenum">
              <a:rPr lang="en-US" smtClean="0"/>
              <a:t>125</a:t>
            </a:fld>
            <a:endParaRPr lang="en-US"/>
          </a:p>
        </p:txBody>
      </p:sp>
    </p:spTree>
    <p:extLst>
      <p:ext uri="{BB962C8B-B14F-4D97-AF65-F5344CB8AC3E}">
        <p14:creationId xmlns:p14="http://schemas.microsoft.com/office/powerpoint/2010/main" val="9537540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 48-49</a:t>
            </a:r>
            <a:endParaRPr lang="en-US"/>
          </a:p>
        </p:txBody>
      </p:sp>
      <p:sp>
        <p:nvSpPr>
          <p:cNvPr id="4" name="Slide Number Placeholder 3"/>
          <p:cNvSpPr>
            <a:spLocks noGrp="1"/>
          </p:cNvSpPr>
          <p:nvPr>
            <p:ph type="sldNum" sz="quarter" idx="5"/>
          </p:nvPr>
        </p:nvSpPr>
        <p:spPr/>
        <p:txBody>
          <a:bodyPr/>
          <a:lstStyle/>
          <a:p>
            <a:fld id="{0D52685D-44B7-4045-AA63-608C9ACE2750}" type="slidenum">
              <a:rPr lang="en-US" smtClean="0"/>
              <a:t>126</a:t>
            </a:fld>
            <a:endParaRPr lang="en-US"/>
          </a:p>
        </p:txBody>
      </p:sp>
    </p:spTree>
    <p:extLst>
      <p:ext uri="{BB962C8B-B14F-4D97-AF65-F5344CB8AC3E}">
        <p14:creationId xmlns:p14="http://schemas.microsoft.com/office/powerpoint/2010/main" val="7798001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Chet</a:t>
            </a:r>
          </a:p>
        </p:txBody>
      </p:sp>
      <p:sp>
        <p:nvSpPr>
          <p:cNvPr id="4" name="Slide Number Placeholder 3"/>
          <p:cNvSpPr>
            <a:spLocks noGrp="1"/>
          </p:cNvSpPr>
          <p:nvPr>
            <p:ph type="sldNum" sz="quarter" idx="5"/>
          </p:nvPr>
        </p:nvSpPr>
        <p:spPr/>
        <p:txBody>
          <a:bodyPr/>
          <a:lstStyle/>
          <a:p>
            <a:fld id="{0D52685D-44B7-4045-AA63-608C9ACE2750}" type="slidenum">
              <a:rPr lang="en-US" smtClean="0"/>
              <a:t>127</a:t>
            </a:fld>
            <a:endParaRPr lang="en-US"/>
          </a:p>
        </p:txBody>
      </p:sp>
    </p:spTree>
    <p:extLst>
      <p:ext uri="{BB962C8B-B14F-4D97-AF65-F5344CB8AC3E}">
        <p14:creationId xmlns:p14="http://schemas.microsoft.com/office/powerpoint/2010/main" val="1297095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Willey B.</a:t>
            </a:r>
          </a:p>
        </p:txBody>
      </p:sp>
      <p:sp>
        <p:nvSpPr>
          <p:cNvPr id="4" name="Slide Number Placeholder 3"/>
          <p:cNvSpPr>
            <a:spLocks noGrp="1"/>
          </p:cNvSpPr>
          <p:nvPr>
            <p:ph type="sldNum" sz="quarter" idx="5"/>
          </p:nvPr>
        </p:nvSpPr>
        <p:spPr/>
        <p:txBody>
          <a:bodyPr/>
          <a:lstStyle/>
          <a:p>
            <a:fld id="{0D52685D-44B7-4045-AA63-608C9ACE2750}" type="slidenum">
              <a:rPr lang="en-US" smtClean="0"/>
              <a:t>9</a:t>
            </a:fld>
            <a:endParaRPr lang="en-US"/>
          </a:p>
        </p:txBody>
      </p:sp>
    </p:spTree>
    <p:extLst>
      <p:ext uri="{BB962C8B-B14F-4D97-AF65-F5344CB8AC3E}">
        <p14:creationId xmlns:p14="http://schemas.microsoft.com/office/powerpoint/2010/main" val="2741556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0" name="Picture 19" descr="Shape&#10;&#10;Description automatically generated">
            <a:extLst>
              <a:ext uri="{FF2B5EF4-FFF2-40B4-BE49-F238E27FC236}">
                <a16:creationId xmlns:a16="http://schemas.microsoft.com/office/drawing/2014/main" id="{008B1C8F-43BC-4520-9C70-D22E194F5EEF}"/>
              </a:ext>
            </a:extLst>
          </p:cNvPr>
          <p:cNvPicPr>
            <a:picLocks noChangeAspect="1"/>
          </p:cNvPicPr>
          <p:nvPr userDrawn="1"/>
        </p:nvPicPr>
        <p:blipFill rotWithShape="1">
          <a:blip r:embed="rId2"/>
          <a:srcRect l="29496" r="8991"/>
          <a:stretch/>
        </p:blipFill>
        <p:spPr>
          <a:xfrm>
            <a:off x="0" y="0"/>
            <a:ext cx="9144000" cy="6895562"/>
          </a:xfrm>
          <a:prstGeom prst="rect">
            <a:avLst/>
          </a:prstGeom>
          <a:solidFill>
            <a:srgbClr val="231F20"/>
          </a:solidFill>
        </p:spPr>
      </p:pic>
      <p:sp>
        <p:nvSpPr>
          <p:cNvPr id="18" name="Rectangle 17">
            <a:extLst>
              <a:ext uri="{FF2B5EF4-FFF2-40B4-BE49-F238E27FC236}">
                <a16:creationId xmlns:a16="http://schemas.microsoft.com/office/drawing/2014/main" id="{D0FE1B26-8B02-1C4E-90AC-4663A4467421}"/>
              </a:ext>
            </a:extLst>
          </p:cNvPr>
          <p:cNvSpPr/>
          <p:nvPr userDrawn="1"/>
        </p:nvSpPr>
        <p:spPr>
          <a:xfrm>
            <a:off x="0" y="5108973"/>
            <a:ext cx="9144000" cy="1805040"/>
          </a:xfrm>
          <a:prstGeom prst="rect">
            <a:avLst/>
          </a:prstGeom>
          <a:gradFill flip="none" rotWithShape="1">
            <a:gsLst>
              <a:gs pos="0">
                <a:schemeClr val="tx1">
                  <a:alpha val="75000"/>
                </a:schemeClr>
              </a:gs>
              <a:gs pos="48000">
                <a:schemeClr val="tx1">
                  <a:alpha val="2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8" name="Picture 27">
            <a:extLst>
              <a:ext uri="{FF2B5EF4-FFF2-40B4-BE49-F238E27FC236}">
                <a16:creationId xmlns:a16="http://schemas.microsoft.com/office/drawing/2014/main" id="{80BA24F5-4F11-4955-9611-08391B05CC63}"/>
              </a:ext>
            </a:extLst>
          </p:cNvPr>
          <p:cNvPicPr>
            <a:picLocks noChangeAspect="1"/>
          </p:cNvPicPr>
          <p:nvPr userDrawn="1"/>
        </p:nvPicPr>
        <p:blipFill>
          <a:blip r:embed="rId3"/>
          <a:stretch>
            <a:fillRect/>
          </a:stretch>
        </p:blipFill>
        <p:spPr>
          <a:xfrm>
            <a:off x="6778599" y="5931592"/>
            <a:ext cx="1955179" cy="546653"/>
          </a:xfrm>
          <a:prstGeom prst="rect">
            <a:avLst/>
          </a:prstGeom>
        </p:spPr>
      </p:pic>
      <p:pic>
        <p:nvPicPr>
          <p:cNvPr id="11" name="Picture 10" descr="Text&#10;&#10;Description automatically generated">
            <a:extLst>
              <a:ext uri="{FF2B5EF4-FFF2-40B4-BE49-F238E27FC236}">
                <a16:creationId xmlns:a16="http://schemas.microsoft.com/office/drawing/2014/main" id="{58A746A8-DEDC-4089-8187-C6B288BAA4C4}"/>
              </a:ext>
            </a:extLst>
          </p:cNvPr>
          <p:cNvPicPr>
            <a:picLocks noChangeAspect="1"/>
          </p:cNvPicPr>
          <p:nvPr userDrawn="1"/>
        </p:nvPicPr>
        <p:blipFill>
          <a:blip r:embed="rId4"/>
          <a:stretch>
            <a:fillRect/>
          </a:stretch>
        </p:blipFill>
        <p:spPr>
          <a:xfrm>
            <a:off x="114752" y="209629"/>
            <a:ext cx="3808107" cy="1038376"/>
          </a:xfrm>
          <a:prstGeom prst="rect">
            <a:avLst/>
          </a:prstGeom>
        </p:spPr>
      </p:pic>
      <p:sp>
        <p:nvSpPr>
          <p:cNvPr id="9" name="TextBox 26">
            <a:extLst>
              <a:ext uri="{FF2B5EF4-FFF2-40B4-BE49-F238E27FC236}">
                <a16:creationId xmlns:a16="http://schemas.microsoft.com/office/drawing/2014/main" id="{01893C67-24F8-4426-BC36-0430894ECAE9}"/>
              </a:ext>
            </a:extLst>
          </p:cNvPr>
          <p:cNvSpPr txBox="1"/>
          <p:nvPr userDrawn="1"/>
        </p:nvSpPr>
        <p:spPr>
          <a:xfrm>
            <a:off x="315736" y="6289182"/>
            <a:ext cx="667319"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a:solidFill>
                  <a:schemeClr val="bg1"/>
                </a:solidFill>
                <a:latin typeface="Arial" panose="020B0604020202020204" pitchFamily="34" charset="0"/>
                <a:cs typeface="Arial" panose="020B0604020202020204" pitchFamily="34" charset="0"/>
              </a:rPr>
              <a:t>fcx.com</a:t>
            </a:r>
          </a:p>
        </p:txBody>
      </p:sp>
      <p:pic>
        <p:nvPicPr>
          <p:cNvPr id="10" name="Picture 9" descr="Logo&#10;&#10;Description automatically generated">
            <a:extLst>
              <a:ext uri="{FF2B5EF4-FFF2-40B4-BE49-F238E27FC236}">
                <a16:creationId xmlns:a16="http://schemas.microsoft.com/office/drawing/2014/main" id="{365D2EA6-3628-42CE-9304-C108A5B9BBFA}"/>
              </a:ext>
            </a:extLst>
          </p:cNvPr>
          <p:cNvPicPr>
            <a:picLocks noChangeAspect="1"/>
          </p:cNvPicPr>
          <p:nvPr userDrawn="1"/>
        </p:nvPicPr>
        <p:blipFill>
          <a:blip r:embed="rId5"/>
          <a:stretch>
            <a:fillRect/>
          </a:stretch>
        </p:blipFill>
        <p:spPr>
          <a:xfrm>
            <a:off x="374363" y="5904160"/>
            <a:ext cx="544365" cy="394719"/>
          </a:xfrm>
          <a:prstGeom prst="rect">
            <a:avLst/>
          </a:prstGeom>
          <a:ln w="3175">
            <a:solidFill>
              <a:schemeClr val="bg1"/>
            </a:solidFill>
          </a:ln>
        </p:spPr>
      </p:pic>
      <p:pic>
        <p:nvPicPr>
          <p:cNvPr id="12" name="Picture 11">
            <a:extLst>
              <a:ext uri="{FF2B5EF4-FFF2-40B4-BE49-F238E27FC236}">
                <a16:creationId xmlns:a16="http://schemas.microsoft.com/office/drawing/2014/main" id="{58F37C8F-844D-4242-A365-50BAA5F07E2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281297" y="5905754"/>
            <a:ext cx="841468" cy="587150"/>
          </a:xfrm>
          <a:prstGeom prst="rect">
            <a:avLst/>
          </a:prstGeom>
        </p:spPr>
      </p:pic>
      <p:pic>
        <p:nvPicPr>
          <p:cNvPr id="13" name="Picture 12">
            <a:extLst>
              <a:ext uri="{FF2B5EF4-FFF2-40B4-BE49-F238E27FC236}">
                <a16:creationId xmlns:a16="http://schemas.microsoft.com/office/drawing/2014/main" id="{50922D7F-2EDC-4840-AD82-4928ABC632A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369315" y="5905754"/>
            <a:ext cx="564357" cy="567039"/>
          </a:xfrm>
          <a:prstGeom prst="rect">
            <a:avLst/>
          </a:prstGeom>
        </p:spPr>
      </p:pic>
    </p:spTree>
    <p:extLst>
      <p:ext uri="{BB962C8B-B14F-4D97-AF65-F5344CB8AC3E}">
        <p14:creationId xmlns:p14="http://schemas.microsoft.com/office/powerpoint/2010/main" val="34250143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AED5-D0AC-3344-987A-603D4A15E14B}"/>
              </a:ext>
            </a:extLst>
          </p:cNvPr>
          <p:cNvSpPr>
            <a:spLocks noGrp="1"/>
          </p:cNvSpPr>
          <p:nvPr>
            <p:ph type="title"/>
          </p:nvPr>
        </p:nvSpPr>
        <p:spPr>
          <a:xfrm>
            <a:off x="629841" y="987425"/>
            <a:ext cx="2949178" cy="1069975"/>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8F8A92A-1C51-754A-9124-328BEBE135B1}"/>
              </a:ext>
            </a:extLst>
          </p:cNvPr>
          <p:cNvSpPr>
            <a:spLocks noGrp="1"/>
          </p:cNvSpPr>
          <p:nvPr>
            <p:ph type="pic" idx="1"/>
          </p:nvPr>
        </p:nvSpPr>
        <p:spPr>
          <a:xfrm>
            <a:off x="3887391" y="1227552"/>
            <a:ext cx="4629150" cy="463349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B51A3914-9D10-824A-AD2A-AF963BD4403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5359478-15C3-E444-A018-B765F5B4DCE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568B314-6980-2947-9725-D4A125698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3C618A-E5BE-8D42-A9F4-DE0B05B3B5D2}"/>
              </a:ext>
            </a:extLst>
          </p:cNvPr>
          <p:cNvSpPr>
            <a:spLocks noGrp="1"/>
          </p:cNvSpPr>
          <p:nvPr>
            <p:ph type="sldNum" sz="quarter" idx="12"/>
          </p:nvPr>
        </p:nvSpPr>
        <p:spPr/>
        <p:txBody>
          <a:bodyPr/>
          <a:lstStyle/>
          <a:p>
            <a:fld id="{B5EB69C0-7537-C24C-BC67-8B5F238D9475}" type="slidenum">
              <a:rPr lang="en-US" smtClean="0"/>
              <a:t>‹#›</a:t>
            </a:fld>
            <a:endParaRPr lang="en-US"/>
          </a:p>
        </p:txBody>
      </p:sp>
    </p:spTree>
    <p:extLst>
      <p:ext uri="{BB962C8B-B14F-4D97-AF65-F5344CB8AC3E}">
        <p14:creationId xmlns:p14="http://schemas.microsoft.com/office/powerpoint/2010/main" val="78130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A360048B-215C-2742-B3BD-2C887A2EE11A}"/>
              </a:ext>
            </a:extLst>
          </p:cNvPr>
          <p:cNvSpPr>
            <a:spLocks noGrp="1"/>
          </p:cNvSpPr>
          <p:nvPr>
            <p:ph type="body" orient="vert" idx="1"/>
          </p:nvPr>
        </p:nvSpPr>
        <p:spPr/>
        <p:txBody>
          <a:bodyPr vert="eaVert"/>
          <a:lstStyle>
            <a:lvl2pPr>
              <a:defRPr>
                <a:solidFill>
                  <a:srgbClr val="BB5D00"/>
                </a:solidFill>
              </a:defRPr>
            </a:lvl2pPr>
            <a:lvl3pPr>
              <a:buClr>
                <a:srgbClr val="BB5D00"/>
              </a:buClr>
              <a:defRPr/>
            </a:lvl3pPr>
            <a:lvl4pPr>
              <a:buClr>
                <a:srgbClr val="BB5D00"/>
              </a:buClr>
              <a:defRPr/>
            </a:lvl4pPr>
            <a:lvl5pPr>
              <a:buClr>
                <a:srgbClr val="BB5D00"/>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98579364-6BD7-7644-9376-446B2E1F5012}"/>
              </a:ext>
            </a:extLst>
          </p:cNvPr>
          <p:cNvSpPr>
            <a:spLocks noGrp="1"/>
          </p:cNvSpPr>
          <p:nvPr>
            <p:ph type="sldNum" sz="quarter" idx="12"/>
          </p:nvPr>
        </p:nvSpPr>
        <p:spPr>
          <a:xfrm>
            <a:off x="8720951" y="6470651"/>
            <a:ext cx="411200" cy="365125"/>
          </a:xfrm>
        </p:spPr>
        <p:txBody>
          <a:bodyPr/>
          <a:lstStyle>
            <a:lvl1pPr>
              <a:defRPr sz="800">
                <a:solidFill>
                  <a:schemeClr val="tx1">
                    <a:lumMod val="85000"/>
                    <a:lumOff val="15000"/>
                  </a:schemeClr>
                </a:solidFill>
              </a:defRPr>
            </a:lvl1pPr>
          </a:lstStyle>
          <a:p>
            <a:fld id="{B5EB69C0-7537-C24C-BC67-8B5F238D9475}" type="slidenum">
              <a:rPr lang="en-US" smtClean="0"/>
              <a:pPr/>
              <a:t>‹#›</a:t>
            </a:fld>
            <a:endParaRPr lang="en-US"/>
          </a:p>
        </p:txBody>
      </p:sp>
      <p:sp>
        <p:nvSpPr>
          <p:cNvPr id="18" name="Title 1">
            <a:extLst>
              <a:ext uri="{FF2B5EF4-FFF2-40B4-BE49-F238E27FC236}">
                <a16:creationId xmlns:a16="http://schemas.microsoft.com/office/drawing/2014/main" id="{03A30232-2840-B24C-B3E1-12587170F679}"/>
              </a:ext>
            </a:extLst>
          </p:cNvPr>
          <p:cNvSpPr>
            <a:spLocks noGrp="1"/>
          </p:cNvSpPr>
          <p:nvPr>
            <p:ph type="title"/>
          </p:nvPr>
        </p:nvSpPr>
        <p:spPr>
          <a:xfrm>
            <a:off x="628650" y="80169"/>
            <a:ext cx="5360670" cy="854647"/>
          </a:xfrm>
          <a:prstGeom prst="rect">
            <a:avLst/>
          </a:prstGeom>
        </p:spPr>
        <p:txBody>
          <a:bodyPr anchor="ctr">
            <a:normAutofit/>
          </a:bodyPr>
          <a:lstStyle>
            <a:lvl1pP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29694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EB7B23-454D-C54F-9854-40DD592B9EAD}"/>
              </a:ext>
            </a:extLst>
          </p:cNvPr>
          <p:cNvSpPr>
            <a:spLocks noGrp="1"/>
          </p:cNvSpPr>
          <p:nvPr>
            <p:ph type="title" orient="vert"/>
          </p:nvPr>
        </p:nvSpPr>
        <p:spPr>
          <a:xfrm>
            <a:off x="6543675" y="1233577"/>
            <a:ext cx="1971675" cy="4943386"/>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0C84E2-C22B-A246-916E-F1C642710BA7}"/>
              </a:ext>
            </a:extLst>
          </p:cNvPr>
          <p:cNvSpPr>
            <a:spLocks noGrp="1"/>
          </p:cNvSpPr>
          <p:nvPr>
            <p:ph type="body" orient="vert" idx="1"/>
          </p:nvPr>
        </p:nvSpPr>
        <p:spPr>
          <a:xfrm>
            <a:off x="628650" y="1233577"/>
            <a:ext cx="5800725" cy="4943386"/>
          </a:xfrm>
        </p:spPr>
        <p:txBody>
          <a:bodyPr vert="eaVert"/>
          <a:lstStyle>
            <a:lvl2pPr>
              <a:defRPr>
                <a:solidFill>
                  <a:schemeClr val="tx1"/>
                </a:solidFill>
              </a:defRPr>
            </a:lvl2pPr>
            <a:lvl3pPr>
              <a:buClr>
                <a:srgbClr val="BB5D00"/>
              </a:buClr>
              <a:defRPr/>
            </a:lvl3pPr>
            <a:lvl4pPr>
              <a:buClr>
                <a:srgbClr val="BB5D00"/>
              </a:buClr>
              <a:defRPr/>
            </a:lvl4pPr>
            <a:lvl5pPr>
              <a:buClr>
                <a:srgbClr val="BB5D00"/>
              </a:buCl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Slide Number Placeholder 5">
            <a:extLst>
              <a:ext uri="{FF2B5EF4-FFF2-40B4-BE49-F238E27FC236}">
                <a16:creationId xmlns:a16="http://schemas.microsoft.com/office/drawing/2014/main" id="{63440E74-8FED-7A47-BB45-3782CE717676}"/>
              </a:ext>
            </a:extLst>
          </p:cNvPr>
          <p:cNvSpPr>
            <a:spLocks noGrp="1"/>
          </p:cNvSpPr>
          <p:nvPr>
            <p:ph type="sldNum" sz="quarter" idx="12"/>
          </p:nvPr>
        </p:nvSpPr>
        <p:spPr>
          <a:xfrm>
            <a:off x="8720951" y="6482399"/>
            <a:ext cx="411200" cy="365125"/>
          </a:xfrm>
        </p:spPr>
        <p:txBody>
          <a:bodyPr/>
          <a:lstStyle>
            <a:lvl1pPr>
              <a:defRPr sz="800">
                <a:solidFill>
                  <a:schemeClr val="tx1">
                    <a:lumMod val="85000"/>
                    <a:lumOff val="15000"/>
                  </a:schemeClr>
                </a:solidFill>
              </a:defRPr>
            </a:lvl1pPr>
          </a:lstStyle>
          <a:p>
            <a:fld id="{B5EB69C0-7537-C24C-BC67-8B5F238D9475}" type="slidenum">
              <a:rPr lang="en-US" smtClean="0"/>
              <a:pPr/>
              <a:t>‹#›</a:t>
            </a:fld>
            <a:endParaRPr lang="en-US"/>
          </a:p>
        </p:txBody>
      </p:sp>
    </p:spTree>
    <p:extLst>
      <p:ext uri="{BB962C8B-B14F-4D97-AF65-F5344CB8AC3E}">
        <p14:creationId xmlns:p14="http://schemas.microsoft.com/office/powerpoint/2010/main" val="165994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8" name="Rectangle 18">
            <a:extLst>
              <a:ext uri="{FF2B5EF4-FFF2-40B4-BE49-F238E27FC236}">
                <a16:creationId xmlns:a16="http://schemas.microsoft.com/office/drawing/2014/main" id="{DCB3332C-65D5-4C67-AAC8-F83952312C96}"/>
              </a:ext>
            </a:extLst>
          </p:cNvPr>
          <p:cNvSpPr>
            <a:spLocks noGrp="1" noChangeArrowheads="1"/>
          </p:cNvSpPr>
          <p:nvPr>
            <p:ph idx="1" hasCustomPrompt="1"/>
          </p:nvPr>
        </p:nvSpPr>
        <p:spPr bwMode="auto">
          <a:xfrm>
            <a:off x="602457" y="1512279"/>
            <a:ext cx="7939088" cy="39508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Clr>
                <a:srgbClr val="A85B41"/>
              </a:buClr>
              <a:defRPr b="0" baseline="0">
                <a:latin typeface="Arial" panose="020B0604020202020204" pitchFamily="34" charset="0"/>
                <a:cs typeface="Arial" panose="020B0604020202020204" pitchFamily="34" charset="0"/>
              </a:defRPr>
            </a:lvl1pPr>
            <a:lvl2pPr marL="559594" indent="-216694" defTabSz="644129">
              <a:buClr>
                <a:srgbClr val="A85B41"/>
              </a:buClr>
              <a:defRPr b="0">
                <a:latin typeface="Arial" panose="020B0604020202020204" pitchFamily="34" charset="0"/>
                <a:cs typeface="Arial" panose="020B0604020202020204" pitchFamily="34" charset="0"/>
              </a:defRPr>
            </a:lvl2pPr>
            <a:lvl3pPr>
              <a:buClr>
                <a:srgbClr val="A85B41"/>
              </a:buClr>
              <a:defRPr b="0">
                <a:latin typeface="Arial" panose="020B0604020202020204" pitchFamily="34" charset="0"/>
                <a:cs typeface="Arial" panose="020B0604020202020204" pitchFamily="34" charset="0"/>
              </a:defRPr>
            </a:lvl3pPr>
            <a:lvl4pPr>
              <a:buClr>
                <a:srgbClr val="00BBB3"/>
              </a:buClr>
              <a:defRPr/>
            </a:lvl4pPr>
            <a:lvl5pPr>
              <a:buClr>
                <a:srgbClr val="00BBB3"/>
              </a:buClr>
              <a:defRPr/>
            </a:lvl5pPr>
          </a:lstStyle>
          <a:p>
            <a:pPr lvl="0"/>
            <a:r>
              <a:rPr lang="en-US"/>
              <a:t>Edit Master text styles Arial font</a:t>
            </a:r>
          </a:p>
          <a:p>
            <a:pPr lvl="1"/>
            <a:r>
              <a:rPr lang="en-US"/>
              <a:t>Second level</a:t>
            </a:r>
          </a:p>
          <a:p>
            <a:pPr lvl="2"/>
            <a:r>
              <a:rPr lang="en-US"/>
              <a:t>Third level</a:t>
            </a:r>
          </a:p>
        </p:txBody>
      </p:sp>
      <p:sp>
        <p:nvSpPr>
          <p:cNvPr id="5" name="Rectangle 19">
            <a:extLst>
              <a:ext uri="{FF2B5EF4-FFF2-40B4-BE49-F238E27FC236}">
                <a16:creationId xmlns:a16="http://schemas.microsoft.com/office/drawing/2014/main" id="{6F58B7A1-4822-4FFB-9299-FFDECA69F5E6}"/>
              </a:ext>
            </a:extLst>
          </p:cNvPr>
          <p:cNvSpPr>
            <a:spLocks noGrp="1" noChangeArrowheads="1"/>
          </p:cNvSpPr>
          <p:nvPr>
            <p:ph type="title"/>
          </p:nvPr>
        </p:nvSpPr>
        <p:spPr bwMode="auto">
          <a:xfrm>
            <a:off x="480773" y="99168"/>
            <a:ext cx="6762238" cy="6639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 Arial Bold</a:t>
            </a:r>
          </a:p>
        </p:txBody>
      </p:sp>
    </p:spTree>
    <p:extLst>
      <p:ext uri="{BB962C8B-B14F-4D97-AF65-F5344CB8AC3E}">
        <p14:creationId xmlns:p14="http://schemas.microsoft.com/office/powerpoint/2010/main" val="377558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7701" y="1411087"/>
            <a:ext cx="3892550" cy="436721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92650" y="1411087"/>
            <a:ext cx="3894138" cy="436721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p:txBody>
      </p:sp>
      <p:sp>
        <p:nvSpPr>
          <p:cNvPr id="8" name="Rectangle 19">
            <a:extLst>
              <a:ext uri="{FF2B5EF4-FFF2-40B4-BE49-F238E27FC236}">
                <a16:creationId xmlns:a16="http://schemas.microsoft.com/office/drawing/2014/main" id="{2AE9E526-34CF-4206-A97F-7EDE165C380E}"/>
              </a:ext>
            </a:extLst>
          </p:cNvPr>
          <p:cNvSpPr>
            <a:spLocks noGrp="1" noChangeArrowheads="1"/>
          </p:cNvSpPr>
          <p:nvPr>
            <p:ph type="title"/>
          </p:nvPr>
        </p:nvSpPr>
        <p:spPr bwMode="auto">
          <a:xfrm>
            <a:off x="480773" y="99168"/>
            <a:ext cx="6762238" cy="6639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 Arial Bold</a:t>
            </a:r>
          </a:p>
        </p:txBody>
      </p:sp>
    </p:spTree>
    <p:extLst>
      <p:ext uri="{BB962C8B-B14F-4D97-AF65-F5344CB8AC3E}">
        <p14:creationId xmlns:p14="http://schemas.microsoft.com/office/powerpoint/2010/main" val="199564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0C4B9-0F6B-844C-8F59-53CC4699C9E3}"/>
              </a:ext>
            </a:extLst>
          </p:cNvPr>
          <p:cNvSpPr>
            <a:spLocks noGrp="1"/>
          </p:cNvSpPr>
          <p:nvPr userDrawn="1">
            <p:ph type="title"/>
          </p:nvPr>
        </p:nvSpPr>
        <p:spPr>
          <a:xfrm>
            <a:off x="297180" y="80169"/>
            <a:ext cx="5715000" cy="854647"/>
          </a:xfrm>
          <a:prstGeom prst="rect">
            <a:avLst/>
          </a:prstGeom>
        </p:spPr>
        <p:txBody>
          <a:bodyPr anchor="ctr">
            <a:normAutofit/>
          </a:bodyPr>
          <a:lstStyle>
            <a:lvl1pPr>
              <a:lnSpc>
                <a:spcPct val="90000"/>
              </a:lnSpc>
              <a:defRPr sz="24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F0AE07E-13D1-0C49-8580-52ECC3B58A9A}"/>
              </a:ext>
            </a:extLst>
          </p:cNvPr>
          <p:cNvSpPr>
            <a:spLocks noGrp="1"/>
          </p:cNvSpPr>
          <p:nvPr userDrawn="1">
            <p:ph idx="1"/>
          </p:nvPr>
        </p:nvSpPr>
        <p:spPr/>
        <p:txBody>
          <a:bodyPr>
            <a:normAutofit/>
          </a:bodyPr>
          <a:lstStyle>
            <a:lvl1pPr>
              <a:spcBef>
                <a:spcPts val="1200"/>
              </a:spcBef>
              <a:defRPr sz="3200"/>
            </a:lvl1pPr>
            <a:lvl2pPr marL="742950" indent="-400050">
              <a:spcBef>
                <a:spcPts val="1200"/>
              </a:spcBef>
              <a:defRPr sz="2800">
                <a:solidFill>
                  <a:schemeClr val="tx1"/>
                </a:solidFill>
              </a:defRPr>
            </a:lvl2pPr>
            <a:lvl3pPr marL="1028700" indent="-342900">
              <a:spcBef>
                <a:spcPts val="1200"/>
              </a:spcBef>
              <a:buClr>
                <a:srgbClr val="BB5D00"/>
              </a:buClr>
              <a:defRPr sz="2000"/>
            </a:lvl3pPr>
            <a:lvl4pPr marL="1314450" indent="-285750">
              <a:spcBef>
                <a:spcPts val="1200"/>
              </a:spcBef>
              <a:buClr>
                <a:srgbClr val="BB5D00"/>
              </a:buClr>
              <a:defRPr sz="1800"/>
            </a:lvl4pPr>
            <a:lvl5pPr>
              <a:buClr>
                <a:srgbClr val="BB5D00"/>
              </a:buCl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36CE8378-8E25-4046-9F01-0519761AC6A0}"/>
              </a:ext>
            </a:extLst>
          </p:cNvPr>
          <p:cNvSpPr>
            <a:spLocks noGrp="1"/>
          </p:cNvSpPr>
          <p:nvPr userDrawn="1">
            <p:ph type="sldNum" sz="quarter" idx="12"/>
          </p:nvPr>
        </p:nvSpPr>
        <p:spPr>
          <a:xfrm>
            <a:off x="8720951" y="6470651"/>
            <a:ext cx="411200" cy="365125"/>
          </a:xfrm>
        </p:spPr>
        <p:txBody>
          <a:bodyPr/>
          <a:lstStyle>
            <a:lvl1pPr>
              <a:defRPr sz="800">
                <a:solidFill>
                  <a:schemeClr val="tx1">
                    <a:lumMod val="85000"/>
                    <a:lumOff val="15000"/>
                  </a:schemeClr>
                </a:solidFill>
              </a:defRPr>
            </a:lvl1pPr>
          </a:lstStyle>
          <a:p>
            <a:fld id="{B5EB69C0-7537-C24C-BC67-8B5F238D9475}" type="slidenum">
              <a:rPr lang="en-US" smtClean="0"/>
              <a:pPr/>
              <a:t>‹#›</a:t>
            </a:fld>
            <a:endParaRPr lang="en-US"/>
          </a:p>
        </p:txBody>
      </p:sp>
    </p:spTree>
    <p:extLst>
      <p:ext uri="{BB962C8B-B14F-4D97-AF65-F5344CB8AC3E}">
        <p14:creationId xmlns:p14="http://schemas.microsoft.com/office/powerpoint/2010/main" val="410301142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arrow bullet-embed font to pr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0C4B9-0F6B-844C-8F59-53CC4699C9E3}"/>
              </a:ext>
            </a:extLst>
          </p:cNvPr>
          <p:cNvSpPr>
            <a:spLocks noGrp="1"/>
          </p:cNvSpPr>
          <p:nvPr userDrawn="1">
            <p:ph type="title"/>
          </p:nvPr>
        </p:nvSpPr>
        <p:spPr>
          <a:xfrm>
            <a:off x="297180" y="80169"/>
            <a:ext cx="5715000" cy="854647"/>
          </a:xfrm>
          <a:prstGeom prst="rect">
            <a:avLst/>
          </a:prstGeom>
        </p:spPr>
        <p:txBody>
          <a:bodyPr anchor="ctr">
            <a:normAutofit/>
          </a:bodyPr>
          <a:lstStyle>
            <a:lvl1pPr>
              <a:lnSpc>
                <a:spcPct val="90000"/>
              </a:lnSpc>
              <a:defRPr sz="2400">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36CE8378-8E25-4046-9F01-0519761AC6A0}"/>
              </a:ext>
            </a:extLst>
          </p:cNvPr>
          <p:cNvSpPr>
            <a:spLocks noGrp="1"/>
          </p:cNvSpPr>
          <p:nvPr userDrawn="1">
            <p:ph type="sldNum" sz="quarter" idx="12"/>
          </p:nvPr>
        </p:nvSpPr>
        <p:spPr>
          <a:xfrm>
            <a:off x="8720951" y="6470651"/>
            <a:ext cx="411200" cy="365125"/>
          </a:xfrm>
        </p:spPr>
        <p:txBody>
          <a:bodyPr/>
          <a:lstStyle>
            <a:lvl1pPr>
              <a:defRPr sz="800">
                <a:solidFill>
                  <a:schemeClr val="tx1">
                    <a:lumMod val="85000"/>
                    <a:lumOff val="15000"/>
                  </a:schemeClr>
                </a:solidFill>
              </a:defRPr>
            </a:lvl1pPr>
          </a:lstStyle>
          <a:p>
            <a:fld id="{B5EB69C0-7537-C24C-BC67-8B5F238D9475}" type="slidenum">
              <a:rPr lang="en-US" smtClean="0"/>
              <a:pPr/>
              <a:t>‹#›</a:t>
            </a:fld>
            <a:endParaRPr lang="en-US"/>
          </a:p>
        </p:txBody>
      </p:sp>
      <p:sp>
        <p:nvSpPr>
          <p:cNvPr id="5" name="Rectangle 18">
            <a:extLst>
              <a:ext uri="{FF2B5EF4-FFF2-40B4-BE49-F238E27FC236}">
                <a16:creationId xmlns:a16="http://schemas.microsoft.com/office/drawing/2014/main" id="{AE68D91C-2585-40F2-9B7B-021BBD05646F}"/>
              </a:ext>
            </a:extLst>
          </p:cNvPr>
          <p:cNvSpPr>
            <a:spLocks noGrp="1" noChangeArrowheads="1"/>
          </p:cNvSpPr>
          <p:nvPr>
            <p:ph idx="13" hasCustomPrompt="1"/>
          </p:nvPr>
        </p:nvSpPr>
        <p:spPr bwMode="auto">
          <a:xfrm>
            <a:off x="628651" y="1563624"/>
            <a:ext cx="7886699" cy="42469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buClr>
                <a:srgbClr val="BA6027"/>
              </a:buClr>
              <a:buFontTx/>
              <a:buBlip>
                <a:blip r:embed="rId2"/>
              </a:buBlip>
              <a:defRPr b="0" baseline="0">
                <a:latin typeface="Arial" panose="020B0604020202020204" pitchFamily="34" charset="0"/>
                <a:cs typeface="Arial" panose="020B0604020202020204" pitchFamily="34" charset="0"/>
              </a:defRPr>
            </a:lvl1pPr>
            <a:lvl2pPr marL="688975" indent="-349250" defTabSz="858838">
              <a:buClr>
                <a:srgbClr val="BA6027"/>
              </a:buClr>
              <a:defRPr b="0">
                <a:latin typeface="Arial" panose="020B0604020202020204" pitchFamily="34" charset="0"/>
                <a:cs typeface="Arial" panose="020B0604020202020204" pitchFamily="34" charset="0"/>
              </a:defRPr>
            </a:lvl2pPr>
            <a:lvl3pPr>
              <a:buClr>
                <a:srgbClr val="BA6027"/>
              </a:buClr>
              <a:defRPr b="0">
                <a:latin typeface="Arial" panose="020B0604020202020204" pitchFamily="34" charset="0"/>
                <a:cs typeface="Arial" panose="020B0604020202020204" pitchFamily="34" charset="0"/>
              </a:defRPr>
            </a:lvl3pPr>
            <a:lvl4pPr>
              <a:buClr>
                <a:srgbClr val="BA6027"/>
              </a:buClr>
              <a:defRPr/>
            </a:lvl4pPr>
            <a:lvl5pPr>
              <a:buClr>
                <a:srgbClr val="00BBB3"/>
              </a:buClr>
              <a:defRPr/>
            </a:lvl5pPr>
          </a:lstStyle>
          <a:p>
            <a:pPr lvl="0"/>
            <a:r>
              <a:rPr lang="en-US"/>
              <a:t>Edit Master text styles Arial font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0252774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descr="Shape&#10;&#10;Description automatically generated">
            <a:extLst>
              <a:ext uri="{FF2B5EF4-FFF2-40B4-BE49-F238E27FC236}">
                <a16:creationId xmlns:a16="http://schemas.microsoft.com/office/drawing/2014/main" id="{93247E77-AD6D-4144-8CAB-AEC15B334085}"/>
              </a:ext>
            </a:extLst>
          </p:cNvPr>
          <p:cNvPicPr>
            <a:picLocks noChangeAspect="1"/>
          </p:cNvPicPr>
          <p:nvPr userDrawn="1"/>
        </p:nvPicPr>
        <p:blipFill rotWithShape="1">
          <a:blip r:embed="rId2"/>
          <a:srcRect l="29496" r="8991"/>
          <a:stretch/>
        </p:blipFill>
        <p:spPr>
          <a:xfrm>
            <a:off x="0" y="0"/>
            <a:ext cx="9144000" cy="6895562"/>
          </a:xfrm>
          <a:prstGeom prst="rect">
            <a:avLst/>
          </a:prstGeom>
          <a:solidFill>
            <a:srgbClr val="231F20"/>
          </a:solidFill>
        </p:spPr>
      </p:pic>
      <p:sp>
        <p:nvSpPr>
          <p:cNvPr id="14" name="Rectangle 13">
            <a:extLst>
              <a:ext uri="{FF2B5EF4-FFF2-40B4-BE49-F238E27FC236}">
                <a16:creationId xmlns:a16="http://schemas.microsoft.com/office/drawing/2014/main" id="{40824726-C4CB-3549-99D6-139FB07F56FD}"/>
              </a:ext>
            </a:extLst>
          </p:cNvPr>
          <p:cNvSpPr/>
          <p:nvPr userDrawn="1"/>
        </p:nvSpPr>
        <p:spPr>
          <a:xfrm>
            <a:off x="0" y="5108973"/>
            <a:ext cx="9144000" cy="1805040"/>
          </a:xfrm>
          <a:prstGeom prst="rect">
            <a:avLst/>
          </a:prstGeom>
          <a:gradFill flip="none" rotWithShape="1">
            <a:gsLst>
              <a:gs pos="0">
                <a:schemeClr val="tx1">
                  <a:alpha val="75000"/>
                </a:schemeClr>
              </a:gs>
              <a:gs pos="48000">
                <a:schemeClr val="tx1">
                  <a:alpha val="2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8D5E39F6-1CEF-4EF7-8180-C6A92AD1914F}"/>
              </a:ext>
            </a:extLst>
          </p:cNvPr>
          <p:cNvPicPr>
            <a:picLocks noChangeAspect="1"/>
          </p:cNvPicPr>
          <p:nvPr userDrawn="1"/>
        </p:nvPicPr>
        <p:blipFill>
          <a:blip r:embed="rId3"/>
          <a:stretch>
            <a:fillRect/>
          </a:stretch>
        </p:blipFill>
        <p:spPr>
          <a:xfrm>
            <a:off x="356703" y="5869446"/>
            <a:ext cx="1955179" cy="546653"/>
          </a:xfrm>
          <a:prstGeom prst="rect">
            <a:avLst/>
          </a:prstGeom>
        </p:spPr>
      </p:pic>
      <p:pic>
        <p:nvPicPr>
          <p:cNvPr id="8" name="Picture 7" descr="Text&#10;&#10;Description automatically generated">
            <a:extLst>
              <a:ext uri="{FF2B5EF4-FFF2-40B4-BE49-F238E27FC236}">
                <a16:creationId xmlns:a16="http://schemas.microsoft.com/office/drawing/2014/main" id="{B8A93516-0CE7-454D-84EB-66D725034347}"/>
              </a:ext>
            </a:extLst>
          </p:cNvPr>
          <p:cNvPicPr>
            <a:picLocks noChangeAspect="1"/>
          </p:cNvPicPr>
          <p:nvPr userDrawn="1"/>
        </p:nvPicPr>
        <p:blipFill>
          <a:blip r:embed="rId4"/>
          <a:stretch>
            <a:fillRect/>
          </a:stretch>
        </p:blipFill>
        <p:spPr>
          <a:xfrm>
            <a:off x="114752" y="209629"/>
            <a:ext cx="3808107" cy="1038376"/>
          </a:xfrm>
          <a:prstGeom prst="rect">
            <a:avLst/>
          </a:prstGeom>
        </p:spPr>
      </p:pic>
    </p:spTree>
    <p:extLst>
      <p:ext uri="{BB962C8B-B14F-4D97-AF65-F5344CB8AC3E}">
        <p14:creationId xmlns:p14="http://schemas.microsoft.com/office/powerpoint/2010/main" val="1991892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9FB02538-897C-0C46-9207-02B5C17CE8FA}"/>
              </a:ext>
            </a:extLst>
          </p:cNvPr>
          <p:cNvSpPr>
            <a:spLocks noGrp="1"/>
          </p:cNvSpPr>
          <p:nvPr>
            <p:ph type="sldNum" sz="quarter" idx="12"/>
          </p:nvPr>
        </p:nvSpPr>
        <p:spPr>
          <a:xfrm>
            <a:off x="8732800" y="6481445"/>
            <a:ext cx="411200" cy="365125"/>
          </a:xfrm>
        </p:spPr>
        <p:txBody>
          <a:bodyPr/>
          <a:lstStyle>
            <a:lvl1pPr>
              <a:defRPr sz="800">
                <a:solidFill>
                  <a:schemeClr val="tx1">
                    <a:lumMod val="85000"/>
                    <a:lumOff val="15000"/>
                  </a:schemeClr>
                </a:solidFill>
              </a:defRPr>
            </a:lvl1pPr>
          </a:lstStyle>
          <a:p>
            <a:fld id="{B5EB69C0-7537-C24C-BC67-8B5F238D9475}" type="slidenum">
              <a:rPr lang="en-US" smtClean="0"/>
              <a:pPr/>
              <a:t>‹#›</a:t>
            </a:fld>
            <a:endParaRPr lang="en-US"/>
          </a:p>
        </p:txBody>
      </p:sp>
      <p:sp>
        <p:nvSpPr>
          <p:cNvPr id="21" name="Title 1">
            <a:extLst>
              <a:ext uri="{FF2B5EF4-FFF2-40B4-BE49-F238E27FC236}">
                <a16:creationId xmlns:a16="http://schemas.microsoft.com/office/drawing/2014/main" id="{B7645150-C6CF-D148-A362-C67822A90630}"/>
              </a:ext>
            </a:extLst>
          </p:cNvPr>
          <p:cNvSpPr>
            <a:spLocks noGrp="1"/>
          </p:cNvSpPr>
          <p:nvPr>
            <p:ph type="title"/>
          </p:nvPr>
        </p:nvSpPr>
        <p:spPr>
          <a:xfrm>
            <a:off x="354330" y="80169"/>
            <a:ext cx="5669280" cy="854647"/>
          </a:xfrm>
          <a:prstGeom prst="rect">
            <a:avLst/>
          </a:prstGeom>
        </p:spPr>
        <p:txBody>
          <a:bodyPr anchor="ctr">
            <a:normAutofit/>
          </a:bodyPr>
          <a:lstStyle>
            <a:lvl1pPr>
              <a:lnSpc>
                <a:spcPct val="90000"/>
              </a:lnSpc>
              <a:defRPr sz="2400">
                <a:solidFill>
                  <a:schemeClr val="bg1"/>
                </a:solidFill>
              </a:defRPr>
            </a:lvl1pPr>
          </a:lstStyle>
          <a:p>
            <a:r>
              <a:rPr lang="en-US"/>
              <a:t>Click to edit Master title style</a:t>
            </a:r>
          </a:p>
        </p:txBody>
      </p:sp>
      <p:sp>
        <p:nvSpPr>
          <p:cNvPr id="13" name="Content Placeholder 2">
            <a:extLst>
              <a:ext uri="{FF2B5EF4-FFF2-40B4-BE49-F238E27FC236}">
                <a16:creationId xmlns:a16="http://schemas.microsoft.com/office/drawing/2014/main" id="{1F89376E-74F5-48D2-B5ED-43DA809F4500}"/>
              </a:ext>
            </a:extLst>
          </p:cNvPr>
          <p:cNvSpPr>
            <a:spLocks noGrp="1"/>
          </p:cNvSpPr>
          <p:nvPr>
            <p:ph idx="13"/>
          </p:nvPr>
        </p:nvSpPr>
        <p:spPr>
          <a:xfrm>
            <a:off x="274320" y="1645031"/>
            <a:ext cx="4274818" cy="4351338"/>
          </a:xfrm>
        </p:spPr>
        <p:txBody>
          <a:bodyPr>
            <a:normAutofit/>
          </a:bodyPr>
          <a:lstStyle>
            <a:lvl1pPr>
              <a:spcBef>
                <a:spcPts val="1200"/>
              </a:spcBef>
              <a:defRPr sz="2400"/>
            </a:lvl1pPr>
            <a:lvl2pPr marL="742950" indent="-400050">
              <a:spcBef>
                <a:spcPts val="1200"/>
              </a:spcBef>
              <a:defRPr sz="2000">
                <a:solidFill>
                  <a:schemeClr val="tx1"/>
                </a:solidFill>
              </a:defRPr>
            </a:lvl2pPr>
            <a:lvl3pPr marL="1028700" indent="-342900">
              <a:spcBef>
                <a:spcPts val="1200"/>
              </a:spcBef>
              <a:buClr>
                <a:srgbClr val="BB5D00"/>
              </a:buClr>
              <a:defRPr sz="1600"/>
            </a:lvl3pPr>
            <a:lvl4pPr marL="1314450" indent="-285750">
              <a:spcBef>
                <a:spcPts val="1200"/>
              </a:spcBef>
              <a:buClr>
                <a:srgbClr val="BB5D00"/>
              </a:buClr>
              <a:defRPr sz="1400"/>
            </a:lvl4pPr>
            <a:lvl5pPr>
              <a:buClr>
                <a:srgbClr val="BB5D00"/>
              </a:buCl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2">
            <a:extLst>
              <a:ext uri="{FF2B5EF4-FFF2-40B4-BE49-F238E27FC236}">
                <a16:creationId xmlns:a16="http://schemas.microsoft.com/office/drawing/2014/main" id="{E65F4BD2-0EBE-4CC9-983B-EC08798ED7A9}"/>
              </a:ext>
            </a:extLst>
          </p:cNvPr>
          <p:cNvSpPr>
            <a:spLocks noGrp="1"/>
          </p:cNvSpPr>
          <p:nvPr>
            <p:ph idx="14"/>
          </p:nvPr>
        </p:nvSpPr>
        <p:spPr>
          <a:xfrm>
            <a:off x="4617720" y="1645031"/>
            <a:ext cx="4274818" cy="4351338"/>
          </a:xfrm>
        </p:spPr>
        <p:txBody>
          <a:bodyPr>
            <a:normAutofit/>
          </a:bodyPr>
          <a:lstStyle>
            <a:lvl1pPr>
              <a:spcBef>
                <a:spcPts val="1200"/>
              </a:spcBef>
              <a:defRPr sz="2400"/>
            </a:lvl1pPr>
            <a:lvl2pPr marL="742950" indent="-400050">
              <a:spcBef>
                <a:spcPts val="1200"/>
              </a:spcBef>
              <a:defRPr sz="2000">
                <a:solidFill>
                  <a:schemeClr val="tx1"/>
                </a:solidFill>
              </a:defRPr>
            </a:lvl2pPr>
            <a:lvl3pPr marL="1028700" indent="-342900">
              <a:spcBef>
                <a:spcPts val="1200"/>
              </a:spcBef>
              <a:buClr>
                <a:srgbClr val="BB5D00"/>
              </a:buClr>
              <a:defRPr sz="1600"/>
            </a:lvl3pPr>
            <a:lvl4pPr marL="1314450" indent="-285750">
              <a:spcBef>
                <a:spcPts val="1200"/>
              </a:spcBef>
              <a:buClr>
                <a:srgbClr val="BB5D00"/>
              </a:buClr>
              <a:defRPr sz="1400"/>
            </a:lvl4pPr>
            <a:lvl5pPr>
              <a:buClr>
                <a:srgbClr val="BB5D00"/>
              </a:buCl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1280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6EB5DE-1B46-A043-B204-C82404B578C6}"/>
              </a:ext>
            </a:extLst>
          </p:cNvPr>
          <p:cNvSpPr>
            <a:spLocks noGrp="1"/>
          </p:cNvSpPr>
          <p:nvPr>
            <p:ph type="body" idx="1"/>
          </p:nvPr>
        </p:nvSpPr>
        <p:spPr>
          <a:xfrm>
            <a:off x="629842" y="1681163"/>
            <a:ext cx="3868340" cy="823912"/>
          </a:xfrm>
        </p:spPr>
        <p:txBody>
          <a:bodyPr anchor="b"/>
          <a:lstStyle>
            <a:lvl1pPr marL="0" indent="0">
              <a:buNone/>
              <a:defRPr sz="1800" b="1">
                <a:solidFill>
                  <a:srgbClr val="BB5D0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159AD69-97F6-CB49-B176-B27428523602}"/>
              </a:ext>
            </a:extLst>
          </p:cNvPr>
          <p:cNvSpPr>
            <a:spLocks noGrp="1"/>
          </p:cNvSpPr>
          <p:nvPr>
            <p:ph sz="half" idx="2"/>
          </p:nvPr>
        </p:nvSpPr>
        <p:spPr>
          <a:xfrm>
            <a:off x="629842" y="2505075"/>
            <a:ext cx="3868340" cy="3684588"/>
          </a:xfrm>
        </p:spPr>
        <p:txBody>
          <a:bodyPr/>
          <a:lstStyle>
            <a:lvl1pPr>
              <a:defRPr sz="1650"/>
            </a:lvl1pPr>
            <a:lvl2pPr>
              <a:buClr>
                <a:srgbClr val="BB5D00"/>
              </a:buClr>
              <a:defRPr sz="1350"/>
            </a:lvl2pPr>
            <a:lvl3pPr>
              <a:buClr>
                <a:srgbClr val="BB5D00"/>
              </a:buClr>
              <a:defRPr sz="1350"/>
            </a:lvl3pPr>
            <a:lvl4pPr>
              <a:buClr>
                <a:srgbClr val="BB5D00"/>
              </a:buClr>
              <a:defRPr sz="1350"/>
            </a:lvl4pPr>
            <a:lvl5pPr>
              <a:buClr>
                <a:srgbClr val="BB5D00"/>
              </a:buClr>
              <a:defRPr sz="13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9C491C27-2F53-EE42-B78B-37814FC58266}"/>
              </a:ext>
            </a:extLst>
          </p:cNvPr>
          <p:cNvSpPr>
            <a:spLocks noGrp="1"/>
          </p:cNvSpPr>
          <p:nvPr>
            <p:ph type="body" sz="quarter" idx="3"/>
          </p:nvPr>
        </p:nvSpPr>
        <p:spPr>
          <a:xfrm>
            <a:off x="4629150" y="1681163"/>
            <a:ext cx="3887391" cy="823912"/>
          </a:xfrm>
        </p:spPr>
        <p:txBody>
          <a:bodyPr anchor="b"/>
          <a:lstStyle>
            <a:lvl1pPr marL="0" indent="0">
              <a:buNone/>
              <a:defRPr sz="1800" b="1">
                <a:solidFill>
                  <a:srgbClr val="BB5D0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7D34AEA-C535-3C48-B0FB-9E5740413B71}"/>
              </a:ext>
            </a:extLst>
          </p:cNvPr>
          <p:cNvSpPr>
            <a:spLocks noGrp="1"/>
          </p:cNvSpPr>
          <p:nvPr>
            <p:ph sz="quarter" idx="4"/>
          </p:nvPr>
        </p:nvSpPr>
        <p:spPr>
          <a:xfrm>
            <a:off x="4629150" y="2505075"/>
            <a:ext cx="3887391" cy="3684588"/>
          </a:xfrm>
        </p:spPr>
        <p:txBody>
          <a:bodyPr/>
          <a:lstStyle>
            <a:lvl1pPr>
              <a:defRPr sz="1650"/>
            </a:lvl1pPr>
            <a:lvl2pPr>
              <a:buClr>
                <a:srgbClr val="BB5D00"/>
              </a:buClr>
              <a:defRPr sz="1350"/>
            </a:lvl2pPr>
            <a:lvl3pPr>
              <a:buClr>
                <a:srgbClr val="BB5D00"/>
              </a:buClr>
              <a:defRPr sz="1350"/>
            </a:lvl3pPr>
            <a:lvl4pPr>
              <a:buClr>
                <a:srgbClr val="BB5D00"/>
              </a:buClr>
              <a:defRPr sz="1350"/>
            </a:lvl4pPr>
            <a:lvl5pPr>
              <a:buClr>
                <a:srgbClr val="BB5D00"/>
              </a:buClr>
              <a:defRPr sz="135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Slide Number Placeholder 5">
            <a:extLst>
              <a:ext uri="{FF2B5EF4-FFF2-40B4-BE49-F238E27FC236}">
                <a16:creationId xmlns:a16="http://schemas.microsoft.com/office/drawing/2014/main" id="{5E9DC64B-E5D0-C745-9FFC-69B44C924F80}"/>
              </a:ext>
            </a:extLst>
          </p:cNvPr>
          <p:cNvSpPr>
            <a:spLocks noGrp="1"/>
          </p:cNvSpPr>
          <p:nvPr>
            <p:ph type="sldNum" sz="quarter" idx="12"/>
          </p:nvPr>
        </p:nvSpPr>
        <p:spPr>
          <a:xfrm>
            <a:off x="8732800" y="6470651"/>
            <a:ext cx="411200" cy="365125"/>
          </a:xfrm>
        </p:spPr>
        <p:txBody>
          <a:bodyPr/>
          <a:lstStyle>
            <a:lvl1pPr>
              <a:defRPr sz="800">
                <a:solidFill>
                  <a:schemeClr val="tx1">
                    <a:lumMod val="85000"/>
                    <a:lumOff val="15000"/>
                  </a:schemeClr>
                </a:solidFill>
              </a:defRPr>
            </a:lvl1pPr>
          </a:lstStyle>
          <a:p>
            <a:fld id="{B5EB69C0-7537-C24C-BC67-8B5F238D9475}" type="slidenum">
              <a:rPr lang="en-US" smtClean="0"/>
              <a:pPr/>
              <a:t>‹#›</a:t>
            </a:fld>
            <a:endParaRPr lang="en-US"/>
          </a:p>
        </p:txBody>
      </p:sp>
      <p:sp>
        <p:nvSpPr>
          <p:cNvPr id="21" name="Title 1">
            <a:extLst>
              <a:ext uri="{FF2B5EF4-FFF2-40B4-BE49-F238E27FC236}">
                <a16:creationId xmlns:a16="http://schemas.microsoft.com/office/drawing/2014/main" id="{BE5C834B-CDF1-614E-A1D4-3FD79A2EE9C7}"/>
              </a:ext>
            </a:extLst>
          </p:cNvPr>
          <p:cNvSpPr>
            <a:spLocks noGrp="1"/>
          </p:cNvSpPr>
          <p:nvPr>
            <p:ph type="title"/>
          </p:nvPr>
        </p:nvSpPr>
        <p:spPr>
          <a:xfrm>
            <a:off x="388620" y="80169"/>
            <a:ext cx="5589270" cy="854647"/>
          </a:xfrm>
          <a:prstGeom prst="rect">
            <a:avLst/>
          </a:prstGeom>
        </p:spPr>
        <p:txBody>
          <a:bodyPr anchor="ctr">
            <a:normAutofit/>
          </a:bodyPr>
          <a:lstStyle>
            <a:lvl1pP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52739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044AC499-76E7-9747-AFC7-89CBC1D5246C}"/>
              </a:ext>
            </a:extLst>
          </p:cNvPr>
          <p:cNvSpPr>
            <a:spLocks noGrp="1"/>
          </p:cNvSpPr>
          <p:nvPr>
            <p:ph type="sldNum" sz="quarter" idx="12"/>
          </p:nvPr>
        </p:nvSpPr>
        <p:spPr>
          <a:xfrm>
            <a:off x="8732800" y="6470651"/>
            <a:ext cx="411200" cy="365125"/>
          </a:xfrm>
        </p:spPr>
        <p:txBody>
          <a:bodyPr/>
          <a:lstStyle>
            <a:lvl1pPr>
              <a:defRPr sz="800">
                <a:solidFill>
                  <a:schemeClr val="tx1">
                    <a:lumMod val="85000"/>
                    <a:lumOff val="15000"/>
                  </a:schemeClr>
                </a:solidFill>
              </a:defRPr>
            </a:lvl1pPr>
          </a:lstStyle>
          <a:p>
            <a:fld id="{B5EB69C0-7537-C24C-BC67-8B5F238D9475}" type="slidenum">
              <a:rPr lang="en-US" smtClean="0"/>
              <a:pPr/>
              <a:t>‹#›</a:t>
            </a:fld>
            <a:endParaRPr lang="en-US"/>
          </a:p>
        </p:txBody>
      </p:sp>
      <p:sp>
        <p:nvSpPr>
          <p:cNvPr id="17" name="Title 1">
            <a:extLst>
              <a:ext uri="{FF2B5EF4-FFF2-40B4-BE49-F238E27FC236}">
                <a16:creationId xmlns:a16="http://schemas.microsoft.com/office/drawing/2014/main" id="{7AF42558-24DC-8848-AE70-1DDFA680DBCF}"/>
              </a:ext>
            </a:extLst>
          </p:cNvPr>
          <p:cNvSpPr>
            <a:spLocks noGrp="1"/>
          </p:cNvSpPr>
          <p:nvPr>
            <p:ph type="title"/>
          </p:nvPr>
        </p:nvSpPr>
        <p:spPr>
          <a:xfrm>
            <a:off x="365760" y="80169"/>
            <a:ext cx="5612130" cy="854647"/>
          </a:xfrm>
          <a:prstGeom prst="rect">
            <a:avLst/>
          </a:prstGeom>
        </p:spPr>
        <p:txBody>
          <a:bodyPr anchor="ctr">
            <a:normAutofit/>
          </a:bodyPr>
          <a:lstStyle>
            <a:lvl1pP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618614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8F25689-DD01-DC4F-B17E-3768FBE41422}"/>
              </a:ext>
            </a:extLst>
          </p:cNvPr>
          <p:cNvSpPr>
            <a:spLocks noGrp="1"/>
          </p:cNvSpPr>
          <p:nvPr>
            <p:ph type="sldNum" sz="quarter" idx="12"/>
          </p:nvPr>
        </p:nvSpPr>
        <p:spPr>
          <a:xfrm>
            <a:off x="8720951" y="6470651"/>
            <a:ext cx="411200" cy="365125"/>
          </a:xfrm>
        </p:spPr>
        <p:txBody>
          <a:bodyPr/>
          <a:lstStyle>
            <a:lvl1pPr>
              <a:defRPr sz="800">
                <a:solidFill>
                  <a:schemeClr val="tx1">
                    <a:lumMod val="85000"/>
                    <a:lumOff val="15000"/>
                  </a:schemeClr>
                </a:solidFill>
              </a:defRPr>
            </a:lvl1pPr>
          </a:lstStyle>
          <a:p>
            <a:fld id="{B5EB69C0-7537-C24C-BC67-8B5F238D9475}" type="slidenum">
              <a:rPr lang="en-US" smtClean="0"/>
              <a:pPr/>
              <a:t>‹#›</a:t>
            </a:fld>
            <a:endParaRPr lang="en-US"/>
          </a:p>
        </p:txBody>
      </p:sp>
    </p:spTree>
    <p:extLst>
      <p:ext uri="{BB962C8B-B14F-4D97-AF65-F5344CB8AC3E}">
        <p14:creationId xmlns:p14="http://schemas.microsoft.com/office/powerpoint/2010/main" val="198904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DFAC-AF0C-954E-B084-FD12334D4F0B}"/>
              </a:ext>
            </a:extLst>
          </p:cNvPr>
          <p:cNvSpPr>
            <a:spLocks noGrp="1"/>
          </p:cNvSpPr>
          <p:nvPr>
            <p:ph type="title"/>
          </p:nvPr>
        </p:nvSpPr>
        <p:spPr>
          <a:xfrm>
            <a:off x="629841" y="1069675"/>
            <a:ext cx="2949178" cy="1030855"/>
          </a:xfrm>
          <a:prstGeom prst="rect">
            <a:avLst/>
          </a:prstGeom>
        </p:spPr>
        <p:txBody>
          <a:bodyPr anchor="b"/>
          <a:lstStyle>
            <a:lvl1pPr>
              <a:defRPr sz="2100"/>
            </a:lvl1pPr>
          </a:lstStyle>
          <a:p>
            <a:r>
              <a:rPr lang="en-US"/>
              <a:t>Click to edit Master title style</a:t>
            </a:r>
          </a:p>
        </p:txBody>
      </p:sp>
      <p:sp>
        <p:nvSpPr>
          <p:cNvPr id="3" name="Content Placeholder 2">
            <a:extLst>
              <a:ext uri="{FF2B5EF4-FFF2-40B4-BE49-F238E27FC236}">
                <a16:creationId xmlns:a16="http://schemas.microsoft.com/office/drawing/2014/main" id="{55A0A69D-9160-5E4B-A5D8-01020EE0E919}"/>
              </a:ext>
            </a:extLst>
          </p:cNvPr>
          <p:cNvSpPr>
            <a:spLocks noGrp="1"/>
          </p:cNvSpPr>
          <p:nvPr>
            <p:ph idx="1"/>
          </p:nvPr>
        </p:nvSpPr>
        <p:spPr>
          <a:xfrm>
            <a:off x="3984439" y="113407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a:extLst>
              <a:ext uri="{FF2B5EF4-FFF2-40B4-BE49-F238E27FC236}">
                <a16:creationId xmlns:a16="http://schemas.microsoft.com/office/drawing/2014/main" id="{FAD78420-F087-474C-9203-5D73EC4C8718}"/>
              </a:ext>
            </a:extLst>
          </p:cNvPr>
          <p:cNvSpPr>
            <a:spLocks noGrp="1"/>
          </p:cNvSpPr>
          <p:nvPr>
            <p:ph type="body" sz="half" idx="2"/>
          </p:nvPr>
        </p:nvSpPr>
        <p:spPr>
          <a:xfrm>
            <a:off x="629841" y="210053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16B0335-55AA-A44C-9C89-813457DB99B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C829D9C-64D8-3841-9C54-079F29D47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B9583-D75D-384C-83CA-258F75C2887F}"/>
              </a:ext>
            </a:extLst>
          </p:cNvPr>
          <p:cNvSpPr>
            <a:spLocks noGrp="1"/>
          </p:cNvSpPr>
          <p:nvPr>
            <p:ph type="sldNum" sz="quarter" idx="12"/>
          </p:nvPr>
        </p:nvSpPr>
        <p:spPr/>
        <p:txBody>
          <a:bodyPr/>
          <a:lstStyle/>
          <a:p>
            <a:fld id="{B5EB69C0-7537-C24C-BC67-8B5F238D9475}" type="slidenum">
              <a:rPr lang="en-US" smtClean="0"/>
              <a:t>‹#›</a:t>
            </a:fld>
            <a:endParaRPr lang="en-US"/>
          </a:p>
        </p:txBody>
      </p:sp>
    </p:spTree>
    <p:extLst>
      <p:ext uri="{BB962C8B-B14F-4D97-AF65-F5344CB8AC3E}">
        <p14:creationId xmlns:p14="http://schemas.microsoft.com/office/powerpoint/2010/main" val="96800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5B4C18-1A83-B84E-BCF9-870AAA79DA5D}"/>
              </a:ext>
            </a:extLst>
          </p:cNvPr>
          <p:cNvSpPr>
            <a:spLocks noGrp="1"/>
          </p:cNvSpPr>
          <p:nvPr>
            <p:ph type="body" idx="1"/>
          </p:nvPr>
        </p:nvSpPr>
        <p:spPr>
          <a:xfrm>
            <a:off x="628650" y="1320529"/>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F0782C2B-A5A0-C04D-9DA5-74DC61FF2DA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D-DIN" panose="020B0504030202030204" pitchFamily="34" charset="77"/>
              </a:defRPr>
            </a:lvl1pPr>
          </a:lstStyle>
          <a:p>
            <a:endParaRPr lang="en-US"/>
          </a:p>
        </p:txBody>
      </p:sp>
      <p:sp>
        <p:nvSpPr>
          <p:cNvPr id="5" name="Footer Placeholder 4">
            <a:extLst>
              <a:ext uri="{FF2B5EF4-FFF2-40B4-BE49-F238E27FC236}">
                <a16:creationId xmlns:a16="http://schemas.microsoft.com/office/drawing/2014/main" id="{58023D4F-DAE9-EC46-99AC-2115C96A986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D-DIN" panose="020B0504030202030204" pitchFamily="34" charset="77"/>
              </a:defRPr>
            </a:lvl1pPr>
          </a:lstStyle>
          <a:p>
            <a:endParaRPr lang="en-US"/>
          </a:p>
        </p:txBody>
      </p:sp>
      <p:sp>
        <p:nvSpPr>
          <p:cNvPr id="6" name="Slide Number Placeholder 5">
            <a:extLst>
              <a:ext uri="{FF2B5EF4-FFF2-40B4-BE49-F238E27FC236}">
                <a16:creationId xmlns:a16="http://schemas.microsoft.com/office/drawing/2014/main" id="{D2CABE4B-10DF-BC46-BD3F-49684F5EBF3C}"/>
              </a:ext>
            </a:extLst>
          </p:cNvPr>
          <p:cNvSpPr>
            <a:spLocks noGrp="1"/>
          </p:cNvSpPr>
          <p:nvPr>
            <p:ph type="sldNum" sz="quarter" idx="4"/>
          </p:nvPr>
        </p:nvSpPr>
        <p:spPr>
          <a:xfrm>
            <a:off x="7086600" y="6482081"/>
            <a:ext cx="2057400" cy="365125"/>
          </a:xfrm>
          <a:prstGeom prst="rect">
            <a:avLst/>
          </a:prstGeom>
        </p:spPr>
        <p:txBody>
          <a:bodyPr vert="horz" lIns="91440" tIns="45720" rIns="91440" bIns="45720" rtlCol="0" anchor="ctr"/>
          <a:lstStyle>
            <a:lvl1pPr algn="r">
              <a:defRPr sz="800">
                <a:solidFill>
                  <a:schemeClr val="tx1">
                    <a:tint val="75000"/>
                  </a:schemeClr>
                </a:solidFill>
                <a:latin typeface="Arial" panose="020B0604020202020204" pitchFamily="34" charset="0"/>
                <a:cs typeface="Arial" panose="020B0604020202020204" pitchFamily="34" charset="0"/>
              </a:defRPr>
            </a:lvl1pPr>
          </a:lstStyle>
          <a:p>
            <a:fld id="{B5EB69C0-7537-C24C-BC67-8B5F238D9475}" type="slidenum">
              <a:rPr lang="en-US" smtClean="0"/>
              <a:pPr/>
              <a:t>‹#›</a:t>
            </a:fld>
            <a:endParaRPr lang="en-US"/>
          </a:p>
        </p:txBody>
      </p:sp>
      <p:grpSp>
        <p:nvGrpSpPr>
          <p:cNvPr id="12" name="Group 11">
            <a:extLst>
              <a:ext uri="{FF2B5EF4-FFF2-40B4-BE49-F238E27FC236}">
                <a16:creationId xmlns:a16="http://schemas.microsoft.com/office/drawing/2014/main" id="{16509544-ED2F-4465-B419-C7B8F3567D47}"/>
              </a:ext>
            </a:extLst>
          </p:cNvPr>
          <p:cNvGrpSpPr/>
          <p:nvPr userDrawn="1"/>
        </p:nvGrpSpPr>
        <p:grpSpPr>
          <a:xfrm>
            <a:off x="0" y="0"/>
            <a:ext cx="9144000" cy="1015231"/>
            <a:chOff x="0" y="0"/>
            <a:chExt cx="9144000" cy="1015231"/>
          </a:xfrm>
        </p:grpSpPr>
        <p:sp>
          <p:nvSpPr>
            <p:cNvPr id="13" name="Rectangle 12">
              <a:extLst>
                <a:ext uri="{FF2B5EF4-FFF2-40B4-BE49-F238E27FC236}">
                  <a16:creationId xmlns:a16="http://schemas.microsoft.com/office/drawing/2014/main" id="{D74E0E52-8955-42DF-9B6B-65B1B84B19AD}"/>
                </a:ext>
              </a:extLst>
            </p:cNvPr>
            <p:cNvSpPr/>
            <p:nvPr userDrawn="1"/>
          </p:nvSpPr>
          <p:spPr>
            <a:xfrm>
              <a:off x="0" y="0"/>
              <a:ext cx="4458309" cy="1014984"/>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Shape&#10;&#10;Description automatically generated">
              <a:extLst>
                <a:ext uri="{FF2B5EF4-FFF2-40B4-BE49-F238E27FC236}">
                  <a16:creationId xmlns:a16="http://schemas.microsoft.com/office/drawing/2014/main" id="{A09F0F3C-0A4C-4A94-9057-78E2A63306C9}"/>
                </a:ext>
              </a:extLst>
            </p:cNvPr>
            <p:cNvPicPr>
              <a:picLocks noChangeAspect="1"/>
            </p:cNvPicPr>
            <p:nvPr userDrawn="1"/>
          </p:nvPicPr>
          <p:blipFill rotWithShape="1">
            <a:blip r:embed="rId16"/>
            <a:srcRect l="1330" t="29660" r="4582" b="28808"/>
            <a:stretch/>
          </p:blipFill>
          <p:spPr>
            <a:xfrm>
              <a:off x="4185921" y="0"/>
              <a:ext cx="4958079" cy="1015231"/>
            </a:xfrm>
            <a:prstGeom prst="rect">
              <a:avLst/>
            </a:prstGeom>
          </p:spPr>
        </p:pic>
      </p:grpSp>
      <p:pic>
        <p:nvPicPr>
          <p:cNvPr id="15" name="Picture 14">
            <a:extLst>
              <a:ext uri="{FF2B5EF4-FFF2-40B4-BE49-F238E27FC236}">
                <a16:creationId xmlns:a16="http://schemas.microsoft.com/office/drawing/2014/main" id="{A241C7A3-37A1-4BAB-B4D4-5D3591102B6E}"/>
              </a:ext>
            </a:extLst>
          </p:cNvPr>
          <p:cNvPicPr>
            <a:picLocks noChangeAspect="1"/>
          </p:cNvPicPr>
          <p:nvPr userDrawn="1"/>
        </p:nvPicPr>
        <p:blipFill>
          <a:blip r:embed="rId17"/>
          <a:stretch>
            <a:fillRect/>
          </a:stretch>
        </p:blipFill>
        <p:spPr>
          <a:xfrm>
            <a:off x="6127956" y="308720"/>
            <a:ext cx="1371600" cy="383489"/>
          </a:xfrm>
          <a:prstGeom prst="rect">
            <a:avLst/>
          </a:prstGeom>
        </p:spPr>
      </p:pic>
    </p:spTree>
    <p:extLst>
      <p:ext uri="{BB962C8B-B14F-4D97-AF65-F5344CB8AC3E}">
        <p14:creationId xmlns:p14="http://schemas.microsoft.com/office/powerpoint/2010/main" val="2570991586"/>
      </p:ext>
    </p:extLst>
  </p:cSld>
  <p:clrMap bg1="lt1" tx1="dk1" bg2="lt2" tx2="dk2" accent1="accent1" accent2="accent2" accent3="accent3" accent4="accent4" accent5="accent5" accent6="accent6" hlink="hlink" folHlink="folHlink"/>
  <p:sldLayoutIdLst>
    <p:sldLayoutId id="2147483662" r:id="rId1"/>
    <p:sldLayoutId id="2147483650" r:id="rId2"/>
    <p:sldLayoutId id="2147483663"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5" r:id="rId13"/>
    <p:sldLayoutId id="2147483666" r:id="rId14"/>
  </p:sldLayoutIdLst>
  <p:hf hdr="0" ftr="0" dt="0"/>
  <p:txStyles>
    <p:titleStyle>
      <a:lvl1pPr algn="l" defTabSz="685800" rtl="0" eaLnBrk="1" latinLnBrk="0" hangingPunct="1">
        <a:lnSpc>
          <a:spcPct val="90000"/>
        </a:lnSpc>
        <a:spcBef>
          <a:spcPct val="0"/>
        </a:spcBef>
        <a:buNone/>
        <a:defRPr sz="3300" b="1" i="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b="0" i="0" kern="1200">
          <a:solidFill>
            <a:schemeClr val="tx1"/>
          </a:solidFill>
          <a:latin typeface="Arial" panose="020B0604020202020204" pitchFamily="34" charset="0"/>
          <a:ea typeface="+mn-ea"/>
          <a:cs typeface="Arial" panose="020B0604020202020204" pitchFamily="34" charset="0"/>
        </a:defRPr>
      </a:lvl1pPr>
      <a:lvl2pPr marL="600075" indent="-257175" algn="l" defTabSz="685800" rtl="0" eaLnBrk="1" latinLnBrk="0" hangingPunct="1">
        <a:lnSpc>
          <a:spcPct val="90000"/>
        </a:lnSpc>
        <a:spcBef>
          <a:spcPts val="375"/>
        </a:spcBef>
        <a:buClr>
          <a:srgbClr val="BB5D00"/>
        </a:buClr>
        <a:buFont typeface="Wingdings 3" panose="05040102010807070707" pitchFamily="18" charset="2"/>
        <a:buChar char=""/>
        <a:defRPr sz="1800" b="0" i="0" kern="1200">
          <a:solidFill>
            <a:schemeClr val="tx1"/>
          </a:solidFill>
          <a:latin typeface="Arial" panose="020B0604020202020204" pitchFamily="34" charset="0"/>
          <a:ea typeface="+mn-ea"/>
          <a:cs typeface="Arial" panose="020B0604020202020204" pitchFamily="34" charset="0"/>
        </a:defRPr>
      </a:lvl2pPr>
      <a:lvl3pPr marL="898922" indent="-213122" algn="l" defTabSz="685800" rtl="0" eaLnBrk="1" latinLnBrk="0" hangingPunct="1">
        <a:lnSpc>
          <a:spcPct val="90000"/>
        </a:lnSpc>
        <a:spcBef>
          <a:spcPts val="375"/>
        </a:spcBef>
        <a:buClr>
          <a:srgbClr val="BB5D00"/>
        </a:buClr>
        <a:buFont typeface="Wingdings" panose="05000000000000000000" pitchFamily="2" charset="2"/>
        <a:buChar char="Ø"/>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rgbClr val="BB5D00"/>
        </a:buClr>
        <a:buFont typeface="Wingdings 3" panose="05040102010807070707" pitchFamily="18" charset="2"/>
        <a:buChar char=""/>
        <a:defRPr sz="1350" b="0" i="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L%20&amp;%20M%20System%20Protector%20Video%20on%20Vimeo" TargetMode="External"/></Relationships>
</file>

<file path=ppt/slides/_rels/slide11.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teams.microsoft.com/l/file/9153C12A-9130-4B25-A6BF-8651893696D7?tenantId=5f229ce1-773c-46ed-a6fa-974006fae097&amp;fileType=xlsx&amp;objectUrl=https%3A%2F%2Ffcx365.sharepoint.com%2Fteams%2FEngineHealthDistributionGroup%2FShared%20Documents%2FComponent%20Life%20-%20Agile%20Team%2FParts%20List%20793D%20Conversion%20MA4%20cooling%20package%20to%20MA2.xlsx&amp;baseUrl=https%3A%2F%2Ffcx365.sharepoint.com%2Fteams%2FEngineHealthDistributionGroup&amp;serviceName=teams&amp;threadId=19:000ac958cfca4bd9a0dfae432af30e13@thread.skype&amp;groupId=dd807324-bb7d-4b5b-a933-9e0b7c56b62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hyperlink" Target="https://teams.microsoft.com/l/file/52D8CA68-196B-4153-8F46-0353CABCD09C?tenantId=5f229ce1-773c-46ed-a6fa-974006fae097&amp;fileType=csv&amp;objectUrl=https%3A%2F%2Ffcx365.sharepoint.com%2Fteams%2FEngineHealthDistributionGroup%2FShared%20Documents%2FComponent%20Life%20-%20Agile%20Team%2FMA1%20to%20MA2%20Conversion%20Parts%20List.csv&amp;baseUrl=https%3A%2F%2Ffcx365.sharepoint.com%2Fteams%2FEngineHealthDistributionGroup&amp;serviceName=teams&amp;threadId=19:000ac958cfca4bd9a0dfae432af30e13@thread.skype&amp;groupId=dd807324-bb7d-4b5b-a933-9e0b7c56b624"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sis2.cat.com/#/service-detail?ieSystemControlNumber=i07979527&amp;serialNumber=&amp;infoType=9&amp;mediaNumber=M0114211&amp;hideDocumentStructure=false"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hyperlink" Target="https://sis2.cat.com/#/detail?keyword=423-2091&amp;tab=3&amp;serialNumber=&amp;infoType=9&amp;serviceMediaNumber=M0114191&amp;serviceIeSystemControlNumber=i07979358" TargetMode="External"/><Relationship Id="rId4" Type="http://schemas.openxmlformats.org/officeDocument/2006/relationships/image" Target="../media/image88.png"/></Relationships>
</file>

<file path=ppt/slides/_rels/slide1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sis2.cat.com/#/detail?keyword=M0121473&amp;tab=3&amp;serialNumber=&amp;infoType=9&amp;serviceMediaNumber=M0121473&amp;serviceIeSystemControlNumber=i08165589"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sis2.cat.com/#/detail?keyword=i07720974&amp;tab=3&amp;serialNumber=&amp;infoType=4&amp;serviceMediaNumber=RENR8330&amp;serviceIeSystemControlNumber=i02415369"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sis2.cat.com/#/detail?keyword=i07731176&amp;tab=3&amp;serialNumber=&amp;infoType=4&amp;serviceMediaNumber=SENR6343&amp;serviceIeSystemControlNumber=i01574282" TargetMode="External"/></Relationships>
</file>

<file path=ppt/slides/_rels/slide13.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microsoft.com/office/2014/relationships/chartEx" Target="../charts/chartEx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microsoft.com/office/2014/relationships/chartEx" Target="../charts/chartEx5.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microsoft.com/office/2014/relationships/chartEx" Target="../charts/chartEx6.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4/relationships/chartEx" Target="../charts/chartEx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14/relationships/chartEx" Target="../charts/chartEx8.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hyperlink" Target="https://fcx365.sharepoint.com/teams/EngineHealthDistributionGroup/_layouts/15/Doc.aspx?OR=teams&amp;action=edit&amp;sourcedoc=%7b4272EC3A-D2FD-40FD-9161-ED1CFF5CA115%7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fcx365.sharepoint.com/teams/EngineHealthDistributionGroup/_layouts/15/Doc.aspx?OR=teams&amp;action=edit&amp;sourcedoc=%7b8EF6B00A-599C-4D6C-B911-F188CC8DFDA5%7d" TargetMode="External"/><Relationship Id="rId5" Type="http://schemas.openxmlformats.org/officeDocument/2006/relationships/hyperlink" Target="https://fcx365.sharepoint.com/teams/EngineHealthDistributionGroup/_layouts/15/Doc.aspx?OR=teams&amp;action=edit&amp;sourcedoc=%7bB7D258FD-8738-4F19-9058-0AE0C2BD27EA%7d" TargetMode="External"/><Relationship Id="rId4" Type="http://schemas.openxmlformats.org/officeDocument/2006/relationships/hyperlink" Target="https://fcx365.sharepoint.com/teams/EngineHealthDistributionGroup/Shared%20Documents/Component%20Life%20-%20Agile%20Team/Break%20in%20procedures/Diff%20Break-In.pdf" TargetMode="External"/><Relationship Id="rId9"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hyperlink" Target="https://teams.microsoft.com/l/file/055D5CB9-AE77-49E7-AE34-78C2843FA675?tenantId=5f229ce1-773c-46ed-a6fa-974006fae097&amp;fileType=pptx&amp;objectUrl=https%3A%2F%2Ffcx365.sharepoint.com%2Fteams%2FEngineHealthDistributionGroup%2FShared%20Documents%2FComponent%20Life%20-%20Agile%20Team%2FOil%20Information%2FOil%20Sampling%20HT.pptx&amp;baseUrl=https%3A%2F%2Ffcx365.sharepoint.com%2Fteams%2FEngineHealthDistributionGroup&amp;serviceName=teams&amp;threadId=19:000ac958cfca4bd9a0dfae432af30e13@thread.skype&amp;groupId=dd807324-bb7d-4b5b-a933-9e0b7c56b624" TargetMode="External"/><Relationship Id="rId7" Type="http://schemas.openxmlformats.org/officeDocument/2006/relationships/hyperlink" Target="https://edw/BOE/OpenDocument/opendoc/openDocument.jsp?iDocID=449583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teams.microsoft.com/l/file/459E3B27-C38C-4FA9-8BED-8AC803595D21?tenantId=5f229ce1-773c-46ed-a6fa-974006fae097&amp;fileType=pptx&amp;objectUrl=https%3A%2F%2Ffcx365.sharepoint.com%2Fteams%2FEngineHealthDistributionGroup%2FShared%20Documents%2FComponent%20Life%20-%20Agile%20Team%2FOil%20Information%2FLIMS%20Sample%20Login%20and%20Report%20Breakdown.pptx&amp;baseUrl=https%3A%2F%2Ffcx365.sharepoint.com%2Fteams%2FEngineHealthDistributionGroup&amp;serviceName=teams&amp;threadId=19:000ac958cfca4bd9a0dfae432af30e13@thread.skype&amp;groupId=dd807324-bb7d-4b5b-a933-9e0b7c56b624" TargetMode="External"/><Relationship Id="rId5" Type="http://schemas.openxmlformats.org/officeDocument/2006/relationships/hyperlink" Target="https://www.youtube.com/watch?v=LFG-3WiGnyg" TargetMode="External"/><Relationship Id="rId4" Type="http://schemas.openxmlformats.org/officeDocument/2006/relationships/hyperlink" Target="https://www.youtube.com/watch?v=4yOyfeR1qh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sis2.cat.com/#/detail?keyword=i07720974&amp;tab=3&amp;serialNumber=&amp;infoType=4&amp;serviceMediaNumber=RENR8330&amp;serviceIeSystemControlNumber=i02415369"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sis2.cat.com/#/detail?keyword=i07731176&amp;tab=3&amp;serialNumber=&amp;infoType=4&amp;serviceMediaNumber=SENR6343&amp;serviceIeSystemControlNumber=i01574282"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www.h-eparts.com/solutions/mining-solutions/birrana-enhancements-wheel-ends/"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slide" Target="slide62.xml"/><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diagramData" Target="../diagrams/data9.xml"/><Relationship Id="rId2" Type="http://schemas.openxmlformats.org/officeDocument/2006/relationships/diagramData" Target="../diagrams/data7.xml"/><Relationship Id="rId16" Type="http://schemas.microsoft.com/office/2007/relationships/diagramDrawing" Target="../diagrams/drawing9.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3164BD-7322-47D6-876D-C2384C34982F}"/>
              </a:ext>
            </a:extLst>
          </p:cNvPr>
          <p:cNvSpPr txBox="1">
            <a:spLocks/>
          </p:cNvSpPr>
          <p:nvPr/>
        </p:nvSpPr>
        <p:spPr>
          <a:xfrm>
            <a:off x="299742" y="2163757"/>
            <a:ext cx="5547360" cy="2112170"/>
          </a:xfrm>
          <a:prstGeom prst="rect">
            <a:avLst/>
          </a:prstGeom>
        </p:spPr>
        <p:txBody>
          <a:bodyPr anchor="b">
            <a:normAutofit/>
          </a:bodyPr>
          <a:lstStyle>
            <a:lvl1pPr algn="l" defTabSz="685800" rtl="0" eaLnBrk="1" latinLnBrk="0" hangingPunct="1">
              <a:lnSpc>
                <a:spcPct val="90000"/>
              </a:lnSpc>
              <a:spcBef>
                <a:spcPct val="0"/>
              </a:spcBef>
              <a:buNone/>
              <a:defRPr sz="3600" b="1" i="0" kern="1200">
                <a:solidFill>
                  <a:schemeClr val="bg1"/>
                </a:solidFill>
                <a:latin typeface="Arial" panose="020B0604020202020204" pitchFamily="34" charset="0"/>
                <a:ea typeface="+mj-ea"/>
                <a:cs typeface="Arial" panose="020B0604020202020204" pitchFamily="34" charset="0"/>
              </a:defRPr>
            </a:lvl1pPr>
          </a:lstStyle>
          <a:p>
            <a:r>
              <a:rPr lang="en-US"/>
              <a:t>Component Life Agile Team Overview Presentation</a:t>
            </a:r>
          </a:p>
        </p:txBody>
      </p:sp>
      <p:sp>
        <p:nvSpPr>
          <p:cNvPr id="5" name="Subtitle 2">
            <a:extLst>
              <a:ext uri="{FF2B5EF4-FFF2-40B4-BE49-F238E27FC236}">
                <a16:creationId xmlns:a16="http://schemas.microsoft.com/office/drawing/2014/main" id="{310A0B4C-B9B1-40A9-BDC3-168DC4038686}"/>
              </a:ext>
            </a:extLst>
          </p:cNvPr>
          <p:cNvSpPr txBox="1">
            <a:spLocks/>
          </p:cNvSpPr>
          <p:nvPr/>
        </p:nvSpPr>
        <p:spPr>
          <a:xfrm>
            <a:off x="299742" y="3739298"/>
            <a:ext cx="5547360" cy="1519237"/>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2000" b="0" i="0" kern="1200">
                <a:solidFill>
                  <a:srgbClr val="BB5D00"/>
                </a:solidFill>
                <a:latin typeface="Arial" panose="020B0604020202020204" pitchFamily="34" charset="0"/>
                <a:ea typeface="+mn-ea"/>
                <a:cs typeface="Arial" panose="020B0604020202020204" pitchFamily="34" charset="0"/>
              </a:defRPr>
            </a:lvl1pPr>
            <a:lvl2pPr marL="457200" indent="0" algn="ctr" defTabSz="685800" rtl="0" eaLnBrk="1" latinLnBrk="0" hangingPunct="1">
              <a:lnSpc>
                <a:spcPct val="90000"/>
              </a:lnSpc>
              <a:spcBef>
                <a:spcPts val="375"/>
              </a:spcBef>
              <a:buClr>
                <a:srgbClr val="BB5D00"/>
              </a:buClr>
              <a:buFont typeface="Wingdings 3" panose="05040102010807070707" pitchFamily="18" charset="2"/>
              <a:buNone/>
              <a:defRPr sz="2000" b="0" i="0" kern="1200">
                <a:solidFill>
                  <a:schemeClr val="tx1"/>
                </a:solidFill>
                <a:latin typeface="Arial" panose="020B0604020202020204" pitchFamily="34" charset="0"/>
                <a:ea typeface="+mn-ea"/>
                <a:cs typeface="Arial" panose="020B0604020202020204" pitchFamily="34" charset="0"/>
              </a:defRPr>
            </a:lvl2pPr>
            <a:lvl3pPr marL="914400" indent="0" algn="ctr" defTabSz="685800" rtl="0" eaLnBrk="1" latinLnBrk="0" hangingPunct="1">
              <a:lnSpc>
                <a:spcPct val="90000"/>
              </a:lnSpc>
              <a:spcBef>
                <a:spcPts val="375"/>
              </a:spcBef>
              <a:buClr>
                <a:srgbClr val="BB5D00"/>
              </a:buClr>
              <a:buFont typeface="Wingdings" panose="05000000000000000000" pitchFamily="2" charset="2"/>
              <a:buNone/>
              <a:defRPr sz="1800" b="0" i="0" kern="1200">
                <a:solidFill>
                  <a:schemeClr val="tx1"/>
                </a:solidFill>
                <a:latin typeface="Arial" panose="020B0604020202020204" pitchFamily="34" charset="0"/>
                <a:ea typeface="+mn-ea"/>
                <a:cs typeface="Arial" panose="020B0604020202020204" pitchFamily="34" charset="0"/>
              </a:defRPr>
            </a:lvl3pPr>
            <a:lvl4pPr marL="1371600" indent="0" algn="ctr" defTabSz="685800" rtl="0" eaLnBrk="1" latinLnBrk="0" hangingPunct="1">
              <a:lnSpc>
                <a:spcPct val="90000"/>
              </a:lnSpc>
              <a:spcBef>
                <a:spcPts val="375"/>
              </a:spcBef>
              <a:buClr>
                <a:srgbClr val="BB5D00"/>
              </a:buClr>
              <a:buFont typeface="Wingdings 3" panose="05040102010807070707" pitchFamily="18" charset="2"/>
              <a:buNone/>
              <a:defRPr sz="1600" b="0" i="0" kern="1200">
                <a:solidFill>
                  <a:schemeClr val="tx1"/>
                </a:solidFill>
                <a:latin typeface="Arial" panose="020B0604020202020204" pitchFamily="34" charset="0"/>
                <a:ea typeface="+mn-ea"/>
                <a:cs typeface="Arial" panose="020B0604020202020204" pitchFamily="34" charset="0"/>
              </a:defRPr>
            </a:lvl4pPr>
            <a:lvl5pPr marL="1828800" indent="0" algn="ctr" defTabSz="685800" rtl="0" eaLnBrk="1" latinLnBrk="0" hangingPunct="1">
              <a:lnSpc>
                <a:spcPct val="90000"/>
              </a:lnSpc>
              <a:spcBef>
                <a:spcPts val="375"/>
              </a:spcBef>
              <a:buFont typeface="Arial" panose="020B0604020202020204" pitchFamily="34" charset="0"/>
              <a:buNone/>
              <a:defRPr sz="1600" b="0" i="0" kern="1200">
                <a:solidFill>
                  <a:schemeClr val="tx1"/>
                </a:solidFill>
                <a:latin typeface="Arial" panose="020B0604020202020204" pitchFamily="34" charset="0"/>
                <a:ea typeface="+mn-ea"/>
                <a:cs typeface="Arial" panose="020B0604020202020204" pitchFamily="34" charset="0"/>
              </a:defRPr>
            </a:lvl5pPr>
            <a:lvl6pPr marL="22860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9pPr>
          </a:lstStyle>
          <a:p>
            <a:endParaRPr lang="en-US"/>
          </a:p>
        </p:txBody>
      </p:sp>
      <p:pic>
        <p:nvPicPr>
          <p:cNvPr id="6" name="Picture 5">
            <a:extLst>
              <a:ext uri="{FF2B5EF4-FFF2-40B4-BE49-F238E27FC236}">
                <a16:creationId xmlns:a16="http://schemas.microsoft.com/office/drawing/2014/main" id="{2132EEA7-6351-47BB-963E-3614BEEC0091}"/>
              </a:ext>
            </a:extLst>
          </p:cNvPr>
          <p:cNvPicPr>
            <a:picLocks noChangeAspect="1"/>
          </p:cNvPicPr>
          <p:nvPr/>
        </p:nvPicPr>
        <p:blipFill>
          <a:blip r:embed="rId3">
            <a:alphaModFix/>
          </a:blip>
          <a:stretch>
            <a:fillRect/>
          </a:stretch>
        </p:blipFill>
        <p:spPr>
          <a:xfrm>
            <a:off x="6087372" y="2513463"/>
            <a:ext cx="2756886" cy="1831074"/>
          </a:xfrm>
          <a:prstGeom prst="rect">
            <a:avLst/>
          </a:prstGeom>
          <a:noFill/>
          <a:effectLst>
            <a:glow>
              <a:schemeClr val="accent1"/>
            </a:glow>
          </a:effectLst>
        </p:spPr>
      </p:pic>
    </p:spTree>
    <p:extLst>
      <p:ext uri="{BB962C8B-B14F-4D97-AF65-F5344CB8AC3E}">
        <p14:creationId xmlns:p14="http://schemas.microsoft.com/office/powerpoint/2010/main" val="904725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BD8AA9-1528-47F9-873E-60C53F0CD378}"/>
              </a:ext>
            </a:extLst>
          </p:cNvPr>
          <p:cNvSpPr txBox="1"/>
          <p:nvPr/>
        </p:nvSpPr>
        <p:spPr>
          <a:xfrm>
            <a:off x="347453" y="2433655"/>
            <a:ext cx="4294289" cy="1569660"/>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Forecast and Year over Year Comparisons</a:t>
            </a:r>
          </a:p>
        </p:txBody>
      </p:sp>
    </p:spTree>
    <p:extLst>
      <p:ext uri="{BB962C8B-B14F-4D97-AF65-F5344CB8AC3E}">
        <p14:creationId xmlns:p14="http://schemas.microsoft.com/office/powerpoint/2010/main" val="13002365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1C3052-245A-42C5-91F1-591958DCE991}"/>
              </a:ext>
            </a:extLst>
          </p:cNvPr>
          <p:cNvSpPr>
            <a:spLocks noGrp="1"/>
          </p:cNvSpPr>
          <p:nvPr>
            <p:ph type="title"/>
          </p:nvPr>
        </p:nvSpPr>
        <p:spPr>
          <a:xfrm>
            <a:off x="480773" y="99168"/>
            <a:ext cx="5262481" cy="663969"/>
          </a:xfrm>
        </p:spPr>
        <p:txBody>
          <a:bodyPr>
            <a:normAutofit fontScale="90000"/>
          </a:bodyPr>
          <a:lstStyle/>
          <a:p>
            <a:pPr>
              <a:lnSpc>
                <a:spcPct val="100000"/>
              </a:lnSpc>
            </a:pPr>
            <a:r>
              <a:rPr lang="en-US"/>
              <a:t>Total Forecasted Components Q4 2020 vs. CL Forecast</a:t>
            </a:r>
          </a:p>
        </p:txBody>
      </p:sp>
      <p:graphicFrame>
        <p:nvGraphicFramePr>
          <p:cNvPr id="10" name="Content Placeholder 9">
            <a:extLst>
              <a:ext uri="{FF2B5EF4-FFF2-40B4-BE49-F238E27FC236}">
                <a16:creationId xmlns:a16="http://schemas.microsoft.com/office/drawing/2014/main" id="{BE615A5A-C612-4A11-91B7-CCD07712D7DF}"/>
              </a:ext>
            </a:extLst>
          </p:cNvPr>
          <p:cNvGraphicFramePr>
            <a:graphicFrameLocks noGrp="1"/>
          </p:cNvGraphicFramePr>
          <p:nvPr>
            <p:ph idx="1"/>
          </p:nvPr>
        </p:nvGraphicFramePr>
        <p:xfrm>
          <a:off x="87331" y="1150706"/>
          <a:ext cx="8969338" cy="4921321"/>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5B5D0785-F7E5-40B3-A705-3F63A4D2EFF0}"/>
              </a:ext>
            </a:extLst>
          </p:cNvPr>
          <p:cNvSpPr/>
          <p:nvPr/>
        </p:nvSpPr>
        <p:spPr>
          <a:xfrm>
            <a:off x="7068378" y="1038688"/>
            <a:ext cx="1818169" cy="18198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Highlight  Difference on the side &amp; add actual component removals</a:t>
            </a:r>
          </a:p>
        </p:txBody>
      </p:sp>
      <p:sp>
        <p:nvSpPr>
          <p:cNvPr id="4" name="Slide Number Placeholder 3">
            <a:extLst>
              <a:ext uri="{FF2B5EF4-FFF2-40B4-BE49-F238E27FC236}">
                <a16:creationId xmlns:a16="http://schemas.microsoft.com/office/drawing/2014/main" id="{54C0E33B-04F1-4D6A-90E4-037FA870FB86}"/>
              </a:ext>
            </a:extLst>
          </p:cNvPr>
          <p:cNvSpPr>
            <a:spLocks noGrp="1"/>
          </p:cNvSpPr>
          <p:nvPr>
            <p:ph type="sldNum" sz="quarter" idx="12"/>
          </p:nvPr>
        </p:nvSpPr>
        <p:spPr/>
        <p:txBody>
          <a:bodyPr/>
          <a:lstStyle/>
          <a:p>
            <a:fld id="{B5EB69C0-7537-C24C-BC67-8B5F238D9475}" type="slidenum">
              <a:rPr lang="en-US" smtClean="0"/>
              <a:pPr/>
              <a:t>100</a:t>
            </a:fld>
            <a:endParaRPr lang="en-US"/>
          </a:p>
        </p:txBody>
      </p:sp>
    </p:spTree>
    <p:extLst>
      <p:ext uri="{BB962C8B-B14F-4D97-AF65-F5344CB8AC3E}">
        <p14:creationId xmlns:p14="http://schemas.microsoft.com/office/powerpoint/2010/main" val="7374822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BED15-02EE-4D2E-BFF2-3EAC91B023BF}"/>
              </a:ext>
            </a:extLst>
          </p:cNvPr>
          <p:cNvSpPr>
            <a:spLocks noGrp="1"/>
          </p:cNvSpPr>
          <p:nvPr>
            <p:ph type="title"/>
          </p:nvPr>
        </p:nvSpPr>
        <p:spPr>
          <a:xfrm>
            <a:off x="462338" y="99168"/>
            <a:ext cx="7520682" cy="663969"/>
          </a:xfrm>
        </p:spPr>
        <p:txBody>
          <a:bodyPr>
            <a:normAutofit fontScale="90000"/>
          </a:bodyPr>
          <a:lstStyle/>
          <a:p>
            <a:pPr>
              <a:lnSpc>
                <a:spcPct val="100000"/>
              </a:lnSpc>
            </a:pPr>
            <a:r>
              <a:rPr lang="en-US"/>
              <a:t>Total Forecasted Downtime to Replace Components – Q4 2020 vs. CL Forecast</a:t>
            </a:r>
          </a:p>
        </p:txBody>
      </p:sp>
      <p:graphicFrame>
        <p:nvGraphicFramePr>
          <p:cNvPr id="10" name="Content Placeholder 9">
            <a:extLst>
              <a:ext uri="{FF2B5EF4-FFF2-40B4-BE49-F238E27FC236}">
                <a16:creationId xmlns:a16="http://schemas.microsoft.com/office/drawing/2014/main" id="{4647D61D-6A70-45A2-85A1-8261AB2DE719}"/>
              </a:ext>
            </a:extLst>
          </p:cNvPr>
          <p:cNvGraphicFramePr>
            <a:graphicFrameLocks noGrp="1"/>
          </p:cNvGraphicFramePr>
          <p:nvPr>
            <p:ph idx="1"/>
          </p:nvPr>
        </p:nvGraphicFramePr>
        <p:xfrm>
          <a:off x="123290" y="1263721"/>
          <a:ext cx="8794679" cy="531174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id="{90AA05DF-E03D-4E50-80FC-AB4E9F424AAC}"/>
              </a:ext>
            </a:extLst>
          </p:cNvPr>
          <p:cNvSpPr/>
          <p:nvPr/>
        </p:nvSpPr>
        <p:spPr>
          <a:xfrm>
            <a:off x="6986518" y="1038687"/>
            <a:ext cx="1818169" cy="178399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Highlight  Difference on the side &amp; add actual component removals</a:t>
            </a:r>
          </a:p>
        </p:txBody>
      </p:sp>
      <p:sp>
        <p:nvSpPr>
          <p:cNvPr id="2" name="Slide Number Placeholder 1">
            <a:extLst>
              <a:ext uri="{FF2B5EF4-FFF2-40B4-BE49-F238E27FC236}">
                <a16:creationId xmlns:a16="http://schemas.microsoft.com/office/drawing/2014/main" id="{82FE6B7B-D8B0-4AC0-BD72-1485547F9782}"/>
              </a:ext>
            </a:extLst>
          </p:cNvPr>
          <p:cNvSpPr>
            <a:spLocks noGrp="1"/>
          </p:cNvSpPr>
          <p:nvPr>
            <p:ph type="sldNum" sz="quarter" idx="12"/>
          </p:nvPr>
        </p:nvSpPr>
        <p:spPr/>
        <p:txBody>
          <a:bodyPr/>
          <a:lstStyle/>
          <a:p>
            <a:fld id="{B5EB69C0-7537-C24C-BC67-8B5F238D9475}" type="slidenum">
              <a:rPr lang="en-US" smtClean="0"/>
              <a:pPr/>
              <a:t>101</a:t>
            </a:fld>
            <a:endParaRPr lang="en-US"/>
          </a:p>
        </p:txBody>
      </p:sp>
    </p:spTree>
    <p:extLst>
      <p:ext uri="{BB962C8B-B14F-4D97-AF65-F5344CB8AC3E}">
        <p14:creationId xmlns:p14="http://schemas.microsoft.com/office/powerpoint/2010/main" val="27183342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D2057-4F29-4DEF-9877-D6467A195294}"/>
              </a:ext>
            </a:extLst>
          </p:cNvPr>
          <p:cNvSpPr>
            <a:spLocks noGrp="1"/>
          </p:cNvSpPr>
          <p:nvPr>
            <p:ph type="title"/>
          </p:nvPr>
        </p:nvSpPr>
        <p:spPr/>
        <p:txBody>
          <a:bodyPr>
            <a:normAutofit fontScale="90000"/>
          </a:bodyPr>
          <a:lstStyle/>
          <a:p>
            <a:pPr>
              <a:lnSpc>
                <a:spcPct val="100000"/>
              </a:lnSpc>
            </a:pPr>
            <a:r>
              <a:rPr lang="en-US"/>
              <a:t>Total Forecasted Man Hours to Replace Components – Q4 vs. CL Forecast </a:t>
            </a:r>
          </a:p>
        </p:txBody>
      </p:sp>
      <p:graphicFrame>
        <p:nvGraphicFramePr>
          <p:cNvPr id="10" name="Content Placeholder 9">
            <a:extLst>
              <a:ext uri="{FF2B5EF4-FFF2-40B4-BE49-F238E27FC236}">
                <a16:creationId xmlns:a16="http://schemas.microsoft.com/office/drawing/2014/main" id="{2D7778D1-059E-4D88-AA7B-4DAB9A034D59}"/>
              </a:ext>
            </a:extLst>
          </p:cNvPr>
          <p:cNvGraphicFramePr>
            <a:graphicFrameLocks noGrp="1"/>
          </p:cNvGraphicFramePr>
          <p:nvPr>
            <p:ph idx="1"/>
          </p:nvPr>
        </p:nvGraphicFramePr>
        <p:xfrm>
          <a:off x="123290" y="1109610"/>
          <a:ext cx="8928243" cy="541448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15227908-7DA3-40B1-9CB7-D1FB715ED077}"/>
              </a:ext>
            </a:extLst>
          </p:cNvPr>
          <p:cNvSpPr>
            <a:spLocks noGrp="1"/>
          </p:cNvSpPr>
          <p:nvPr>
            <p:ph type="sldNum" sz="quarter" idx="12"/>
          </p:nvPr>
        </p:nvSpPr>
        <p:spPr/>
        <p:txBody>
          <a:bodyPr/>
          <a:lstStyle/>
          <a:p>
            <a:fld id="{B5EB69C0-7537-C24C-BC67-8B5F238D9475}" type="slidenum">
              <a:rPr lang="en-US" smtClean="0"/>
              <a:pPr/>
              <a:t>102</a:t>
            </a:fld>
            <a:endParaRPr lang="en-US"/>
          </a:p>
        </p:txBody>
      </p:sp>
    </p:spTree>
    <p:extLst>
      <p:ext uri="{BB962C8B-B14F-4D97-AF65-F5344CB8AC3E}">
        <p14:creationId xmlns:p14="http://schemas.microsoft.com/office/powerpoint/2010/main" val="15719997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0FE683A2-989B-4C05-9859-1D9AD09D4704}"/>
              </a:ext>
            </a:extLst>
          </p:cNvPr>
          <p:cNvGraphicFramePr>
            <a:graphicFrameLocks noGrp="1"/>
          </p:cNvGraphicFramePr>
          <p:nvPr>
            <p:ph idx="1"/>
          </p:nvPr>
        </p:nvGraphicFramePr>
        <p:xfrm>
          <a:off x="138701" y="1119884"/>
          <a:ext cx="8681663" cy="5250094"/>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2">
            <a:extLst>
              <a:ext uri="{FF2B5EF4-FFF2-40B4-BE49-F238E27FC236}">
                <a16:creationId xmlns:a16="http://schemas.microsoft.com/office/drawing/2014/main" id="{E792F2DF-2F46-4E12-9E50-2D1F3C826167}"/>
              </a:ext>
            </a:extLst>
          </p:cNvPr>
          <p:cNvSpPr>
            <a:spLocks noGrp="1"/>
          </p:cNvSpPr>
          <p:nvPr>
            <p:ph type="title"/>
          </p:nvPr>
        </p:nvSpPr>
        <p:spPr>
          <a:xfrm>
            <a:off x="481013" y="98425"/>
            <a:ext cx="6762750" cy="665163"/>
          </a:xfrm>
        </p:spPr>
        <p:txBody>
          <a:bodyPr>
            <a:normAutofit fontScale="90000"/>
          </a:bodyPr>
          <a:lstStyle/>
          <a:p>
            <a:pPr>
              <a:lnSpc>
                <a:spcPct val="100000"/>
              </a:lnSpc>
            </a:pPr>
            <a:r>
              <a:rPr lang="en-US"/>
              <a:t>Total Forecasted Cost Deferrals            Q4 vs. CL Forecast </a:t>
            </a:r>
          </a:p>
        </p:txBody>
      </p:sp>
      <p:sp>
        <p:nvSpPr>
          <p:cNvPr id="4" name="Rectangle 3">
            <a:extLst>
              <a:ext uri="{FF2B5EF4-FFF2-40B4-BE49-F238E27FC236}">
                <a16:creationId xmlns:a16="http://schemas.microsoft.com/office/drawing/2014/main" id="{66F4C1A0-4D52-449C-B520-46068CD83E85}"/>
              </a:ext>
            </a:extLst>
          </p:cNvPr>
          <p:cNvSpPr/>
          <p:nvPr/>
        </p:nvSpPr>
        <p:spPr>
          <a:xfrm>
            <a:off x="6870800" y="1216241"/>
            <a:ext cx="1818169" cy="16867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Highlight  Difference on the side &amp;  actual component removals</a:t>
            </a:r>
          </a:p>
        </p:txBody>
      </p:sp>
      <p:sp>
        <p:nvSpPr>
          <p:cNvPr id="2" name="Slide Number Placeholder 1">
            <a:extLst>
              <a:ext uri="{FF2B5EF4-FFF2-40B4-BE49-F238E27FC236}">
                <a16:creationId xmlns:a16="http://schemas.microsoft.com/office/drawing/2014/main" id="{E03ABD04-7276-4E11-A703-D9C449F880EE}"/>
              </a:ext>
            </a:extLst>
          </p:cNvPr>
          <p:cNvSpPr>
            <a:spLocks noGrp="1"/>
          </p:cNvSpPr>
          <p:nvPr>
            <p:ph type="sldNum" sz="quarter" idx="12"/>
          </p:nvPr>
        </p:nvSpPr>
        <p:spPr/>
        <p:txBody>
          <a:bodyPr/>
          <a:lstStyle/>
          <a:p>
            <a:fld id="{B5EB69C0-7537-C24C-BC67-8B5F238D9475}" type="slidenum">
              <a:rPr lang="en-US" smtClean="0"/>
              <a:pPr/>
              <a:t>103</a:t>
            </a:fld>
            <a:endParaRPr lang="en-US"/>
          </a:p>
        </p:txBody>
      </p:sp>
    </p:spTree>
    <p:extLst>
      <p:ext uri="{BB962C8B-B14F-4D97-AF65-F5344CB8AC3E}">
        <p14:creationId xmlns:p14="http://schemas.microsoft.com/office/powerpoint/2010/main" val="21281973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987CD5-3CAB-48AA-8542-2E7CBC569561}"/>
              </a:ext>
            </a:extLst>
          </p:cNvPr>
          <p:cNvPicPr>
            <a:picLocks noGrp="1" noChangeAspect="1"/>
          </p:cNvPicPr>
          <p:nvPr>
            <p:ph idx="1"/>
          </p:nvPr>
        </p:nvPicPr>
        <p:blipFill>
          <a:blip r:embed="rId2"/>
          <a:stretch>
            <a:fillRect/>
          </a:stretch>
        </p:blipFill>
        <p:spPr>
          <a:xfrm>
            <a:off x="480773" y="1180729"/>
            <a:ext cx="8540742" cy="5149049"/>
          </a:xfrm>
          <a:prstGeom prst="rect">
            <a:avLst/>
          </a:prstGeom>
        </p:spPr>
      </p:pic>
      <p:sp>
        <p:nvSpPr>
          <p:cNvPr id="3" name="Title 2">
            <a:extLst>
              <a:ext uri="{FF2B5EF4-FFF2-40B4-BE49-F238E27FC236}">
                <a16:creationId xmlns:a16="http://schemas.microsoft.com/office/drawing/2014/main" id="{CFB6F6DD-A6AD-4C09-8EC5-321F87F39BA3}"/>
              </a:ext>
            </a:extLst>
          </p:cNvPr>
          <p:cNvSpPr>
            <a:spLocks noGrp="1"/>
          </p:cNvSpPr>
          <p:nvPr>
            <p:ph type="title"/>
          </p:nvPr>
        </p:nvSpPr>
        <p:spPr/>
        <p:txBody>
          <a:bodyPr/>
          <a:lstStyle/>
          <a:p>
            <a:r>
              <a:rPr lang="en-US"/>
              <a:t>Ranked Components – High to Low </a:t>
            </a:r>
          </a:p>
        </p:txBody>
      </p:sp>
      <p:sp>
        <p:nvSpPr>
          <p:cNvPr id="2" name="Slide Number Placeholder 1">
            <a:extLst>
              <a:ext uri="{FF2B5EF4-FFF2-40B4-BE49-F238E27FC236}">
                <a16:creationId xmlns:a16="http://schemas.microsoft.com/office/drawing/2014/main" id="{942CF198-6BBA-43E1-973D-E4C90464ECDD}"/>
              </a:ext>
            </a:extLst>
          </p:cNvPr>
          <p:cNvSpPr>
            <a:spLocks noGrp="1"/>
          </p:cNvSpPr>
          <p:nvPr>
            <p:ph type="sldNum" sz="quarter" idx="12"/>
          </p:nvPr>
        </p:nvSpPr>
        <p:spPr/>
        <p:txBody>
          <a:bodyPr/>
          <a:lstStyle/>
          <a:p>
            <a:fld id="{B5EB69C0-7537-C24C-BC67-8B5F238D9475}" type="slidenum">
              <a:rPr lang="en-US" smtClean="0"/>
              <a:pPr/>
              <a:t>104</a:t>
            </a:fld>
            <a:endParaRPr lang="en-US"/>
          </a:p>
        </p:txBody>
      </p:sp>
    </p:spTree>
    <p:extLst>
      <p:ext uri="{BB962C8B-B14F-4D97-AF65-F5344CB8AC3E}">
        <p14:creationId xmlns:p14="http://schemas.microsoft.com/office/powerpoint/2010/main" val="32138192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90CD3C-7D2F-4B17-BBD6-DA82D3BC9A97}"/>
              </a:ext>
            </a:extLst>
          </p:cNvPr>
          <p:cNvSpPr>
            <a:spLocks noGrp="1"/>
          </p:cNvSpPr>
          <p:nvPr>
            <p:ph type="title"/>
          </p:nvPr>
        </p:nvSpPr>
        <p:spPr/>
        <p:txBody>
          <a:bodyPr/>
          <a:lstStyle/>
          <a:p>
            <a:r>
              <a:rPr lang="en-US" err="1">
                <a:latin typeface="Arial"/>
                <a:cs typeface="Arial"/>
              </a:rPr>
              <a:t>Syncon</a:t>
            </a:r>
            <a:r>
              <a:rPr lang="en-US">
                <a:latin typeface="Arial"/>
                <a:cs typeface="Arial"/>
              </a:rPr>
              <a:t> FD-1 Test Summary</a:t>
            </a:r>
            <a:endParaRPr lang="en-US"/>
          </a:p>
        </p:txBody>
      </p:sp>
      <p:sp>
        <p:nvSpPr>
          <p:cNvPr id="6" name="Content Placeholder 5">
            <a:extLst>
              <a:ext uri="{FF2B5EF4-FFF2-40B4-BE49-F238E27FC236}">
                <a16:creationId xmlns:a16="http://schemas.microsoft.com/office/drawing/2014/main" id="{0B70679C-A065-472A-8E99-89BA4B0D82FB}"/>
              </a:ext>
            </a:extLst>
          </p:cNvPr>
          <p:cNvSpPr>
            <a:spLocks noGrp="1"/>
          </p:cNvSpPr>
          <p:nvPr>
            <p:ph idx="1"/>
          </p:nvPr>
        </p:nvSpPr>
        <p:spPr>
          <a:xfrm>
            <a:off x="524786" y="1208598"/>
            <a:ext cx="8134184" cy="5120640"/>
          </a:xfrm>
        </p:spPr>
        <p:txBody>
          <a:bodyPr>
            <a:normAutofit fontScale="62500" lnSpcReduction="20000"/>
          </a:bodyPr>
          <a:lstStyle/>
          <a:p>
            <a:r>
              <a:rPr lang="en-US">
                <a:latin typeface="Arial"/>
                <a:cs typeface="Arial"/>
              </a:rPr>
              <a:t>Tested on Sierrita HT64 since Jan 15, 2019 (close to 16k hours on components)</a:t>
            </a:r>
            <a:endParaRPr lang="en-US"/>
          </a:p>
          <a:p>
            <a:pPr marL="559435" lvl="1" indent="-216535"/>
            <a:r>
              <a:rPr lang="en-US">
                <a:latin typeface="Arial"/>
                <a:cs typeface="Arial"/>
              </a:rPr>
              <a:t>~10,000 hours on Oil (changed once due to duo cone leak)</a:t>
            </a:r>
          </a:p>
          <a:p>
            <a:r>
              <a:rPr lang="en-US" err="1">
                <a:latin typeface="Arial"/>
                <a:cs typeface="Arial"/>
              </a:rPr>
              <a:t>Syncon</a:t>
            </a:r>
            <a:r>
              <a:rPr lang="en-US">
                <a:latin typeface="Arial"/>
                <a:cs typeface="Arial"/>
              </a:rPr>
              <a:t> Final Drive is a better oil for CAT 793 Final Drives and Differentials</a:t>
            </a:r>
            <a:endParaRPr lang="en-US"/>
          </a:p>
          <a:p>
            <a:pPr lvl="2"/>
            <a:r>
              <a:rPr lang="en-US">
                <a:latin typeface="Arial"/>
                <a:cs typeface="Arial"/>
              </a:rPr>
              <a:t>Longer Oil Life (3x Oil Life)</a:t>
            </a:r>
          </a:p>
          <a:p>
            <a:pPr lvl="2"/>
            <a:r>
              <a:rPr lang="en-US">
                <a:latin typeface="Arial"/>
                <a:cs typeface="Arial"/>
              </a:rPr>
              <a:t>Lower wear generation (PQ average half of fleet)</a:t>
            </a:r>
          </a:p>
          <a:p>
            <a:pPr lvl="2"/>
            <a:r>
              <a:rPr lang="en-US">
                <a:latin typeface="Arial"/>
                <a:cs typeface="Arial"/>
              </a:rPr>
              <a:t>Better Viscosity Index</a:t>
            </a:r>
          </a:p>
          <a:p>
            <a:pPr lvl="2"/>
            <a:r>
              <a:rPr lang="en-US">
                <a:latin typeface="Arial"/>
                <a:cs typeface="Arial"/>
              </a:rPr>
              <a:t>Better oil performance at high and low temperatures</a:t>
            </a:r>
          </a:p>
          <a:p>
            <a:pPr lvl="2"/>
            <a:r>
              <a:rPr lang="en-US">
                <a:latin typeface="Arial"/>
                <a:cs typeface="Arial"/>
              </a:rPr>
              <a:t>Slight decrease in component operating temperature (5 F in Summer)</a:t>
            </a:r>
          </a:p>
          <a:p>
            <a:pPr marL="559435" lvl="1" indent="-216535"/>
            <a:r>
              <a:rPr lang="en-US">
                <a:latin typeface="Arial"/>
                <a:cs typeface="Arial"/>
              </a:rPr>
              <a:t>Cost: 2.3x cost of PD6000 ($20.73/gal vs $8.94/gal)</a:t>
            </a:r>
          </a:p>
          <a:p>
            <a:r>
              <a:rPr lang="en-US">
                <a:latin typeface="Arial"/>
                <a:cs typeface="Arial"/>
              </a:rPr>
              <a:t>Challenges</a:t>
            </a:r>
          </a:p>
          <a:p>
            <a:pPr marL="559435" lvl="1" indent="-216535"/>
            <a:r>
              <a:rPr lang="en-US">
                <a:latin typeface="Arial"/>
                <a:cs typeface="Arial"/>
              </a:rPr>
              <a:t>Duo Cone Seal Leaks</a:t>
            </a:r>
          </a:p>
          <a:p>
            <a:pPr lvl="2"/>
            <a:r>
              <a:rPr lang="en-US">
                <a:latin typeface="Arial"/>
                <a:cs typeface="Arial"/>
              </a:rPr>
              <a:t>Leaks that can affect viscosity need to be addressed promptly</a:t>
            </a:r>
          </a:p>
          <a:p>
            <a:pPr marL="559435" lvl="1" indent="-216535"/>
            <a:r>
              <a:rPr lang="en-US">
                <a:latin typeface="Arial"/>
                <a:cs typeface="Arial"/>
              </a:rPr>
              <a:t>Cannot replace all 60w oil at sites</a:t>
            </a:r>
          </a:p>
          <a:p>
            <a:pPr lvl="2"/>
            <a:r>
              <a:rPr lang="en-US">
                <a:latin typeface="Arial"/>
                <a:cs typeface="Arial"/>
              </a:rPr>
              <a:t>Cannot be used in "Wet Brakes" (same as PD6000)</a:t>
            </a:r>
          </a:p>
        </p:txBody>
      </p:sp>
      <p:sp>
        <p:nvSpPr>
          <p:cNvPr id="2" name="Slide Number Placeholder 1">
            <a:extLst>
              <a:ext uri="{FF2B5EF4-FFF2-40B4-BE49-F238E27FC236}">
                <a16:creationId xmlns:a16="http://schemas.microsoft.com/office/drawing/2014/main" id="{88F70C85-D7A6-4142-BCD1-9DA905A5F05E}"/>
              </a:ext>
            </a:extLst>
          </p:cNvPr>
          <p:cNvSpPr>
            <a:spLocks noGrp="1"/>
          </p:cNvSpPr>
          <p:nvPr>
            <p:ph type="sldNum" sz="quarter" idx="12"/>
          </p:nvPr>
        </p:nvSpPr>
        <p:spPr/>
        <p:txBody>
          <a:bodyPr/>
          <a:lstStyle/>
          <a:p>
            <a:fld id="{B5EB69C0-7537-C24C-BC67-8B5F238D9475}" type="slidenum">
              <a:rPr lang="en-US" smtClean="0"/>
              <a:pPr/>
              <a:t>105</a:t>
            </a:fld>
            <a:endParaRPr lang="en-US"/>
          </a:p>
        </p:txBody>
      </p:sp>
    </p:spTree>
    <p:extLst>
      <p:ext uri="{BB962C8B-B14F-4D97-AF65-F5344CB8AC3E}">
        <p14:creationId xmlns:p14="http://schemas.microsoft.com/office/powerpoint/2010/main" val="728082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5650C4-CA8A-4F23-BA5C-1CE60ED38DFD}"/>
              </a:ext>
            </a:extLst>
          </p:cNvPr>
          <p:cNvSpPr>
            <a:spLocks noGrp="1"/>
          </p:cNvSpPr>
          <p:nvPr>
            <p:ph type="title"/>
          </p:nvPr>
        </p:nvSpPr>
        <p:spPr/>
        <p:txBody>
          <a:bodyPr/>
          <a:lstStyle/>
          <a:p>
            <a:r>
              <a:rPr lang="en-US"/>
              <a:t>Future Opportunities for Syncon FD-1</a:t>
            </a:r>
          </a:p>
        </p:txBody>
      </p:sp>
      <p:sp>
        <p:nvSpPr>
          <p:cNvPr id="2" name="Content Placeholder 1">
            <a:extLst>
              <a:ext uri="{FF2B5EF4-FFF2-40B4-BE49-F238E27FC236}">
                <a16:creationId xmlns:a16="http://schemas.microsoft.com/office/drawing/2014/main" id="{A66AEA92-E7BD-4EB0-9922-6A4FEEE3240A}"/>
              </a:ext>
            </a:extLst>
          </p:cNvPr>
          <p:cNvSpPr>
            <a:spLocks noGrp="1"/>
          </p:cNvSpPr>
          <p:nvPr>
            <p:ph idx="1"/>
          </p:nvPr>
        </p:nvSpPr>
        <p:spPr/>
        <p:txBody>
          <a:bodyPr>
            <a:normAutofit/>
          </a:bodyPr>
          <a:lstStyle/>
          <a:p>
            <a:r>
              <a:rPr lang="en-US" sz="2000"/>
              <a:t>We are asking for a site or two to volunteer switching entire fleet to </a:t>
            </a:r>
            <a:r>
              <a:rPr lang="en-US" sz="2000" err="1"/>
              <a:t>Syncon</a:t>
            </a:r>
            <a:r>
              <a:rPr lang="en-US" sz="2000"/>
              <a:t> for a large scale, long term test.</a:t>
            </a:r>
          </a:p>
          <a:p>
            <a:pPr lvl="1"/>
            <a:r>
              <a:rPr lang="en-US" sz="1800"/>
              <a:t>Site Tank Conversion from PD6000 to </a:t>
            </a:r>
            <a:r>
              <a:rPr lang="en-US" sz="1800" err="1"/>
              <a:t>Syncon</a:t>
            </a:r>
            <a:endParaRPr lang="en-US" sz="1800"/>
          </a:p>
          <a:p>
            <a:pPr lvl="1"/>
            <a:r>
              <a:rPr lang="en-US" sz="1800"/>
              <a:t>Portable tanks needed for drain and re-fill</a:t>
            </a:r>
          </a:p>
          <a:p>
            <a:r>
              <a:rPr lang="en-US" sz="2000" err="1"/>
              <a:t>Syncon</a:t>
            </a:r>
            <a:r>
              <a:rPr lang="en-US" sz="2000"/>
              <a:t> FD-1 for Spindles</a:t>
            </a:r>
          </a:p>
          <a:p>
            <a:pPr lvl="1"/>
            <a:r>
              <a:rPr lang="en-US" sz="1800" err="1"/>
              <a:t>Syncon</a:t>
            </a:r>
            <a:r>
              <a:rPr lang="en-US" sz="1800"/>
              <a:t> FD-1 Spindle test on 5 trucks in Sierrita</a:t>
            </a:r>
          </a:p>
          <a:p>
            <a:pPr lvl="1"/>
            <a:endParaRPr lang="en-US" sz="1800"/>
          </a:p>
        </p:txBody>
      </p:sp>
      <p:pic>
        <p:nvPicPr>
          <p:cNvPr id="4" name="Picture 4" descr="A picture containing text, indoor, container, can&#10;&#10;Description automatically generated">
            <a:extLst>
              <a:ext uri="{FF2B5EF4-FFF2-40B4-BE49-F238E27FC236}">
                <a16:creationId xmlns:a16="http://schemas.microsoft.com/office/drawing/2014/main" id="{996E8F41-E701-4516-B436-3B579DFB5F95}"/>
              </a:ext>
            </a:extLst>
          </p:cNvPr>
          <p:cNvPicPr>
            <a:picLocks noChangeAspect="1"/>
          </p:cNvPicPr>
          <p:nvPr/>
        </p:nvPicPr>
        <p:blipFill>
          <a:blip r:embed="rId3"/>
          <a:stretch>
            <a:fillRect/>
          </a:stretch>
        </p:blipFill>
        <p:spPr>
          <a:xfrm>
            <a:off x="5848415" y="3617930"/>
            <a:ext cx="2909619" cy="3104619"/>
          </a:xfrm>
          <a:prstGeom prst="rect">
            <a:avLst/>
          </a:prstGeom>
        </p:spPr>
      </p:pic>
      <p:sp>
        <p:nvSpPr>
          <p:cNvPr id="5" name="Slide Number Placeholder 4">
            <a:extLst>
              <a:ext uri="{FF2B5EF4-FFF2-40B4-BE49-F238E27FC236}">
                <a16:creationId xmlns:a16="http://schemas.microsoft.com/office/drawing/2014/main" id="{6F844CA8-3EA9-409C-A429-DF8E413D6173}"/>
              </a:ext>
            </a:extLst>
          </p:cNvPr>
          <p:cNvSpPr>
            <a:spLocks noGrp="1"/>
          </p:cNvSpPr>
          <p:nvPr>
            <p:ph type="sldNum" sz="quarter" idx="12"/>
          </p:nvPr>
        </p:nvSpPr>
        <p:spPr/>
        <p:txBody>
          <a:bodyPr/>
          <a:lstStyle/>
          <a:p>
            <a:fld id="{B5EB69C0-7537-C24C-BC67-8B5F238D9475}" type="slidenum">
              <a:rPr lang="en-US" smtClean="0"/>
              <a:pPr/>
              <a:t>106</a:t>
            </a:fld>
            <a:endParaRPr lang="en-US"/>
          </a:p>
        </p:txBody>
      </p:sp>
    </p:spTree>
    <p:extLst>
      <p:ext uri="{BB962C8B-B14F-4D97-AF65-F5344CB8AC3E}">
        <p14:creationId xmlns:p14="http://schemas.microsoft.com/office/powerpoint/2010/main" val="2613984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EDC4CB-7370-4B83-8CEC-52AAE00085C3}"/>
              </a:ext>
            </a:extLst>
          </p:cNvPr>
          <p:cNvSpPr txBox="1"/>
          <p:nvPr/>
        </p:nvSpPr>
        <p:spPr>
          <a:xfrm>
            <a:off x="748146" y="3065076"/>
            <a:ext cx="5578226" cy="584775"/>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Potential Brake Solutions</a:t>
            </a:r>
          </a:p>
        </p:txBody>
      </p:sp>
    </p:spTree>
    <p:extLst>
      <p:ext uri="{BB962C8B-B14F-4D97-AF65-F5344CB8AC3E}">
        <p14:creationId xmlns:p14="http://schemas.microsoft.com/office/powerpoint/2010/main" val="8286930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C71712-B648-41BE-8542-A274CBFB27EC}"/>
              </a:ext>
            </a:extLst>
          </p:cNvPr>
          <p:cNvSpPr>
            <a:spLocks noGrp="1"/>
          </p:cNvSpPr>
          <p:nvPr>
            <p:ph type="title"/>
          </p:nvPr>
        </p:nvSpPr>
        <p:spPr/>
        <p:txBody>
          <a:bodyPr/>
          <a:lstStyle/>
          <a:p>
            <a:r>
              <a:rPr lang="en-US">
                <a:latin typeface="Arial"/>
                <a:cs typeface="Arial"/>
              </a:rPr>
              <a:t>Brake Coolers</a:t>
            </a:r>
            <a:endParaRPr lang="en-US"/>
          </a:p>
        </p:txBody>
      </p:sp>
      <p:sp>
        <p:nvSpPr>
          <p:cNvPr id="2" name="Content Placeholder 1">
            <a:extLst>
              <a:ext uri="{FF2B5EF4-FFF2-40B4-BE49-F238E27FC236}">
                <a16:creationId xmlns:a16="http://schemas.microsoft.com/office/drawing/2014/main" id="{31C076BE-A234-4EDA-AB22-6FF8DE2D4BDF}"/>
              </a:ext>
            </a:extLst>
          </p:cNvPr>
          <p:cNvSpPr>
            <a:spLocks noGrp="1"/>
          </p:cNvSpPr>
          <p:nvPr>
            <p:ph idx="1"/>
          </p:nvPr>
        </p:nvSpPr>
        <p:spPr/>
        <p:txBody>
          <a:bodyPr>
            <a:normAutofit/>
          </a:bodyPr>
          <a:lstStyle/>
          <a:p>
            <a:pPr marL="457200" indent="-457200">
              <a:buFont typeface="Arial" panose="020B0604020202020204" pitchFamily="34" charset="0"/>
              <a:buChar char="•"/>
            </a:pPr>
            <a:r>
              <a:rPr lang="en-US" sz="2000">
                <a:latin typeface="Arial"/>
                <a:cs typeface="Arial"/>
              </a:rPr>
              <a:t>Caterpillar brake coolers are a weak link in the brake cooling system that introduce cross contamination into many systems not just the brakes</a:t>
            </a:r>
            <a:endParaRPr lang="en-US" sz="2000"/>
          </a:p>
          <a:p>
            <a:pPr marL="457200" indent="-457200">
              <a:buFont typeface="Arial" panose="020B0604020202020204" pitchFamily="34" charset="0"/>
              <a:buChar char="•"/>
            </a:pPr>
            <a:r>
              <a:rPr lang="en-US" sz="2000">
                <a:latin typeface="Arial"/>
                <a:cs typeface="Arial"/>
              </a:rPr>
              <a:t>Brake coolers are a component life limiting factor. Once coolant is introduced into the brake discs, brake failures usually occur within a short period of time unless extreme measures are taken</a:t>
            </a:r>
          </a:p>
          <a:p>
            <a:pPr lvl="1"/>
            <a:r>
              <a:rPr lang="en-US" sz="1800"/>
              <a:t> </a:t>
            </a:r>
            <a:r>
              <a:rPr lang="en-US" sz="1800">
                <a:latin typeface="Arial"/>
                <a:cs typeface="Arial"/>
              </a:rPr>
              <a:t>Drain all fluids, affected compartments cleaned, the addition of water inhibiting additives, and flushing oil after running for a period </a:t>
            </a:r>
          </a:p>
          <a:p>
            <a:pPr lvl="1"/>
            <a:r>
              <a:rPr lang="en-US" sz="1800">
                <a:latin typeface="Arial"/>
                <a:cs typeface="Arial"/>
              </a:rPr>
              <a:t>This is expensive and labor intensive. (See downtime analysis)</a:t>
            </a:r>
          </a:p>
          <a:p>
            <a:pPr marL="457200" indent="-457200">
              <a:buFont typeface="Arial" panose="020B0604020202020204" pitchFamily="34" charset="0"/>
              <a:buChar char="•"/>
            </a:pPr>
            <a:r>
              <a:rPr lang="en-US" sz="2000">
                <a:latin typeface="Arial"/>
                <a:cs typeface="Arial"/>
              </a:rPr>
              <a:t>Transmissions and engine oil coolers are susceptible to contamination as well. Is there an opportunity to test a better solution in these applications?</a:t>
            </a:r>
          </a:p>
          <a:p>
            <a:endParaRPr lang="en-US" sz="2800"/>
          </a:p>
        </p:txBody>
      </p:sp>
      <p:sp>
        <p:nvSpPr>
          <p:cNvPr id="4" name="Slide Number Placeholder 3">
            <a:extLst>
              <a:ext uri="{FF2B5EF4-FFF2-40B4-BE49-F238E27FC236}">
                <a16:creationId xmlns:a16="http://schemas.microsoft.com/office/drawing/2014/main" id="{1105AD4C-630A-4C45-9383-E645FCB44B3B}"/>
              </a:ext>
            </a:extLst>
          </p:cNvPr>
          <p:cNvSpPr>
            <a:spLocks noGrp="1"/>
          </p:cNvSpPr>
          <p:nvPr>
            <p:ph type="sldNum" sz="quarter" idx="12"/>
          </p:nvPr>
        </p:nvSpPr>
        <p:spPr/>
        <p:txBody>
          <a:bodyPr/>
          <a:lstStyle/>
          <a:p>
            <a:fld id="{B5EB69C0-7537-C24C-BC67-8B5F238D9475}" type="slidenum">
              <a:rPr lang="en-US" smtClean="0"/>
              <a:pPr/>
              <a:t>108</a:t>
            </a:fld>
            <a:endParaRPr lang="en-US"/>
          </a:p>
        </p:txBody>
      </p:sp>
    </p:spTree>
    <p:extLst>
      <p:ext uri="{BB962C8B-B14F-4D97-AF65-F5344CB8AC3E}">
        <p14:creationId xmlns:p14="http://schemas.microsoft.com/office/powerpoint/2010/main" val="36953012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D976-5A0A-4C1E-BAD8-3C336F26285E}"/>
              </a:ext>
            </a:extLst>
          </p:cNvPr>
          <p:cNvSpPr>
            <a:spLocks noGrp="1"/>
          </p:cNvSpPr>
          <p:nvPr>
            <p:ph type="title"/>
          </p:nvPr>
        </p:nvSpPr>
        <p:spPr/>
        <p:txBody>
          <a:bodyPr/>
          <a:lstStyle/>
          <a:p>
            <a:pPr>
              <a:lnSpc>
                <a:spcPct val="100000"/>
              </a:lnSpc>
            </a:pPr>
            <a:r>
              <a:rPr lang="en-US"/>
              <a:t>Mesabi Brake Coolers - Financial Analysis &amp; Pros/Cons</a:t>
            </a:r>
          </a:p>
        </p:txBody>
      </p:sp>
      <p:graphicFrame>
        <p:nvGraphicFramePr>
          <p:cNvPr id="10" name="Content Placeholder 9">
            <a:extLst>
              <a:ext uri="{FF2B5EF4-FFF2-40B4-BE49-F238E27FC236}">
                <a16:creationId xmlns:a16="http://schemas.microsoft.com/office/drawing/2014/main" id="{75F2FE80-77C8-42B0-97F4-6A620F9908EC}"/>
              </a:ext>
            </a:extLst>
          </p:cNvPr>
          <p:cNvGraphicFramePr>
            <a:graphicFrameLocks noGrp="1"/>
          </p:cNvGraphicFramePr>
          <p:nvPr>
            <p:ph idx="1"/>
          </p:nvPr>
        </p:nvGraphicFramePr>
        <p:xfrm>
          <a:off x="2805282" y="1381038"/>
          <a:ext cx="6223306" cy="863764"/>
        </p:xfrm>
        <a:graphic>
          <a:graphicData uri="http://schemas.openxmlformats.org/drawingml/2006/table">
            <a:tbl>
              <a:tblPr>
                <a:tableStyleId>{5940675A-B579-460E-94D1-54222C63F5DA}</a:tableStyleId>
              </a:tblPr>
              <a:tblGrid>
                <a:gridCol w="1205761">
                  <a:extLst>
                    <a:ext uri="{9D8B030D-6E8A-4147-A177-3AD203B41FA5}">
                      <a16:colId xmlns:a16="http://schemas.microsoft.com/office/drawing/2014/main" val="3466414690"/>
                    </a:ext>
                  </a:extLst>
                </a:gridCol>
                <a:gridCol w="962279">
                  <a:extLst>
                    <a:ext uri="{9D8B030D-6E8A-4147-A177-3AD203B41FA5}">
                      <a16:colId xmlns:a16="http://schemas.microsoft.com/office/drawing/2014/main" val="1257932932"/>
                    </a:ext>
                  </a:extLst>
                </a:gridCol>
                <a:gridCol w="396815">
                  <a:extLst>
                    <a:ext uri="{9D8B030D-6E8A-4147-A177-3AD203B41FA5}">
                      <a16:colId xmlns:a16="http://schemas.microsoft.com/office/drawing/2014/main" val="2978589021"/>
                    </a:ext>
                  </a:extLst>
                </a:gridCol>
                <a:gridCol w="887406">
                  <a:extLst>
                    <a:ext uri="{9D8B030D-6E8A-4147-A177-3AD203B41FA5}">
                      <a16:colId xmlns:a16="http://schemas.microsoft.com/office/drawing/2014/main" val="1413120140"/>
                    </a:ext>
                  </a:extLst>
                </a:gridCol>
                <a:gridCol w="777286">
                  <a:extLst>
                    <a:ext uri="{9D8B030D-6E8A-4147-A177-3AD203B41FA5}">
                      <a16:colId xmlns:a16="http://schemas.microsoft.com/office/drawing/2014/main" val="2411773797"/>
                    </a:ext>
                  </a:extLst>
                </a:gridCol>
                <a:gridCol w="1162445">
                  <a:extLst>
                    <a:ext uri="{9D8B030D-6E8A-4147-A177-3AD203B41FA5}">
                      <a16:colId xmlns:a16="http://schemas.microsoft.com/office/drawing/2014/main" val="2049277159"/>
                    </a:ext>
                  </a:extLst>
                </a:gridCol>
                <a:gridCol w="831314">
                  <a:extLst>
                    <a:ext uri="{9D8B030D-6E8A-4147-A177-3AD203B41FA5}">
                      <a16:colId xmlns:a16="http://schemas.microsoft.com/office/drawing/2014/main" val="946994223"/>
                    </a:ext>
                  </a:extLst>
                </a:gridCol>
              </a:tblGrid>
              <a:tr h="168917">
                <a:tc>
                  <a:txBody>
                    <a:bodyPr/>
                    <a:lstStyle/>
                    <a:p>
                      <a:pPr algn="ctr" fontAlgn="ctr"/>
                      <a:r>
                        <a:rPr lang="en-US" sz="800" u="none" strike="noStrike">
                          <a:effectLst/>
                        </a:rPr>
                        <a:t>Description</a:t>
                      </a:r>
                      <a:endParaRPr lang="en-US" sz="800" b="0" i="0" u="none" strike="noStrike">
                        <a:solidFill>
                          <a:srgbClr val="000000"/>
                        </a:solidFill>
                        <a:effectLst/>
                        <a:latin typeface="Calibri" panose="020F0502020204030204" pitchFamily="34" charset="0"/>
                      </a:endParaRPr>
                    </a:p>
                  </a:txBody>
                  <a:tcPr marL="6243" marR="6243" marT="8446" marB="0" anchor="ctr"/>
                </a:tc>
                <a:tc>
                  <a:txBody>
                    <a:bodyPr/>
                    <a:lstStyle/>
                    <a:p>
                      <a:pPr algn="ctr" fontAlgn="ctr"/>
                      <a:r>
                        <a:rPr lang="en-US" sz="800" u="none" strike="noStrike">
                          <a:effectLst/>
                        </a:rPr>
                        <a:t>Cost</a:t>
                      </a:r>
                      <a:endParaRPr lang="en-US" sz="800" b="0" i="0" u="none" strike="noStrike">
                        <a:solidFill>
                          <a:srgbClr val="000000"/>
                        </a:solidFill>
                        <a:effectLst/>
                        <a:latin typeface="Calibri" panose="020F0502020204030204" pitchFamily="34" charset="0"/>
                      </a:endParaRPr>
                    </a:p>
                  </a:txBody>
                  <a:tcPr marL="6243" marR="6243" marT="8446" marB="0" anchor="ctr"/>
                </a:tc>
                <a:tc>
                  <a:txBody>
                    <a:bodyPr/>
                    <a:lstStyle/>
                    <a:p>
                      <a:pPr algn="ctr" fontAlgn="ctr"/>
                      <a:r>
                        <a:rPr lang="en-US" sz="800" u="none" strike="noStrike">
                          <a:effectLst/>
                        </a:rPr>
                        <a:t>Qty Per Truck</a:t>
                      </a:r>
                      <a:endParaRPr lang="en-US" sz="800" b="0" i="0" u="none" strike="noStrike">
                        <a:solidFill>
                          <a:srgbClr val="000000"/>
                        </a:solidFill>
                        <a:effectLst/>
                        <a:latin typeface="Calibri" panose="020F0502020204030204" pitchFamily="34" charset="0"/>
                      </a:endParaRPr>
                    </a:p>
                  </a:txBody>
                  <a:tcPr marL="6243" marR="6243" marT="8446" marB="0" anchor="ctr"/>
                </a:tc>
                <a:tc>
                  <a:txBody>
                    <a:bodyPr/>
                    <a:lstStyle/>
                    <a:p>
                      <a:pPr algn="ctr" fontAlgn="ctr"/>
                      <a:r>
                        <a:rPr lang="en-US" sz="800" u="none" strike="noStrike">
                          <a:effectLst/>
                        </a:rPr>
                        <a:t>Cost Per Truck</a:t>
                      </a:r>
                      <a:endParaRPr lang="en-US" sz="800" b="0" i="0" u="none" strike="noStrike">
                        <a:solidFill>
                          <a:srgbClr val="000000"/>
                        </a:solidFill>
                        <a:effectLst/>
                        <a:latin typeface="Calibri" panose="020F0502020204030204" pitchFamily="34" charset="0"/>
                      </a:endParaRPr>
                    </a:p>
                  </a:txBody>
                  <a:tcPr marL="6243" marR="6243" marT="8446" marB="0" anchor="ctr"/>
                </a:tc>
                <a:tc>
                  <a:txBody>
                    <a:bodyPr/>
                    <a:lstStyle/>
                    <a:p>
                      <a:pPr marL="0" algn="ctr" defTabSz="685800" rtl="0" eaLnBrk="1" fontAlgn="ctr" latinLnBrk="0" hangingPunct="1"/>
                      <a:r>
                        <a:rPr lang="en-US" sz="800" u="none" strike="noStrike" kern="1200">
                          <a:solidFill>
                            <a:schemeClr val="tx1"/>
                          </a:solidFill>
                          <a:effectLst/>
                          <a:latin typeface="+mn-lt"/>
                          <a:ea typeface="+mn-ea"/>
                          <a:cs typeface="+mn-cs"/>
                        </a:rPr>
                        <a:t>B –Model Fleet Size</a:t>
                      </a:r>
                    </a:p>
                  </a:txBody>
                  <a:tcPr marL="6243" marR="6243" marT="8446" marB="0" anchor="ctr"/>
                </a:tc>
                <a:tc>
                  <a:txBody>
                    <a:bodyPr/>
                    <a:lstStyle/>
                    <a:p>
                      <a:pPr algn="ctr" fontAlgn="ctr"/>
                      <a:r>
                        <a:rPr lang="en-US" sz="800" u="none" strike="noStrike">
                          <a:effectLst/>
                        </a:rPr>
                        <a:t>B-Model Fleet Cost</a:t>
                      </a:r>
                      <a:endParaRPr lang="en-US" sz="800" b="0" i="0" u="none" strike="noStrike">
                        <a:solidFill>
                          <a:srgbClr val="000000"/>
                        </a:solidFill>
                        <a:effectLst/>
                        <a:latin typeface="Calibri" panose="020F0502020204030204" pitchFamily="34" charset="0"/>
                      </a:endParaRPr>
                    </a:p>
                  </a:txBody>
                  <a:tcPr marL="6243" marR="6243" marT="8446" marB="0" anchor="ctr"/>
                </a:tc>
                <a:tc>
                  <a:txBody>
                    <a:bodyPr/>
                    <a:lstStyle/>
                    <a:p>
                      <a:pPr algn="ctr" fontAlgn="ctr"/>
                      <a:r>
                        <a:rPr lang="en-US" sz="800" u="none" strike="noStrike">
                          <a:effectLst/>
                        </a:rPr>
                        <a:t>Number of Lives required for ROI </a:t>
                      </a:r>
                      <a:endParaRPr lang="en-US" sz="800" b="0" i="0" u="none" strike="noStrike">
                        <a:solidFill>
                          <a:srgbClr val="000000"/>
                        </a:solidFill>
                        <a:effectLst/>
                        <a:latin typeface="Calibri" panose="020F0502020204030204" pitchFamily="34" charset="0"/>
                      </a:endParaRPr>
                    </a:p>
                  </a:txBody>
                  <a:tcPr marL="6243" marR="6243" marT="8446" marB="0" anchor="ctr"/>
                </a:tc>
                <a:extLst>
                  <a:ext uri="{0D108BD9-81ED-4DB2-BD59-A6C34878D82A}">
                    <a16:rowId xmlns:a16="http://schemas.microsoft.com/office/drawing/2014/main" val="84858127"/>
                  </a:ext>
                </a:extLst>
              </a:tr>
              <a:tr h="305739">
                <a:tc>
                  <a:txBody>
                    <a:bodyPr/>
                    <a:lstStyle/>
                    <a:p>
                      <a:pPr algn="ctr" fontAlgn="ctr"/>
                      <a:r>
                        <a:rPr lang="pt-BR" sz="800" u="none" strike="noStrike">
                          <a:effectLst/>
                        </a:rPr>
                        <a:t>Core As - Cooler Caterpillar PN 20R7386</a:t>
                      </a:r>
                      <a:endParaRPr lang="pt-BR" sz="800" b="0" i="0" u="none" strike="noStrike">
                        <a:solidFill>
                          <a:srgbClr val="000000"/>
                        </a:solidFill>
                        <a:effectLst/>
                        <a:latin typeface="Calibri" panose="020F0502020204030204" pitchFamily="34" charset="0"/>
                      </a:endParaRPr>
                    </a:p>
                  </a:txBody>
                  <a:tcPr marL="6243" marR="6243" marT="8446" marB="0" anchor="ctr"/>
                </a:tc>
                <a:tc>
                  <a:txBody>
                    <a:bodyPr/>
                    <a:lstStyle/>
                    <a:p>
                      <a:pPr algn="ctr" fontAlgn="ctr"/>
                      <a:r>
                        <a:rPr lang="en-US" sz="800" u="none" strike="noStrike">
                          <a:effectLst/>
                        </a:rPr>
                        <a:t>$                3,325 </a:t>
                      </a:r>
                      <a:endParaRPr lang="en-US" sz="800" b="0" i="0" u="none" strike="noStrike">
                        <a:solidFill>
                          <a:srgbClr val="000000"/>
                        </a:solidFill>
                        <a:effectLst/>
                        <a:latin typeface="Calibri" panose="020F0502020204030204" pitchFamily="34" charset="0"/>
                      </a:endParaRPr>
                    </a:p>
                  </a:txBody>
                  <a:tcPr marL="6243" marR="6243" marT="8446" marB="0" anchor="ctr"/>
                </a:tc>
                <a:tc>
                  <a:txBody>
                    <a:bodyPr/>
                    <a:lstStyle/>
                    <a:p>
                      <a:pPr algn="ctr" fontAlgn="ctr"/>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243" marR="6243" marT="8446" marB="0" anchor="ctr"/>
                </a:tc>
                <a:tc>
                  <a:txBody>
                    <a:bodyPr/>
                    <a:lstStyle/>
                    <a:p>
                      <a:pPr algn="ctr" fontAlgn="ctr"/>
                      <a:r>
                        <a:rPr lang="en-US" sz="800" u="none" strike="noStrike">
                          <a:effectLst/>
                        </a:rPr>
                        <a:t> $            16,625 </a:t>
                      </a:r>
                      <a:endParaRPr lang="en-US" sz="800" b="0" i="0" u="none" strike="noStrike">
                        <a:solidFill>
                          <a:srgbClr val="000000"/>
                        </a:solidFill>
                        <a:effectLst/>
                        <a:latin typeface="Calibri" panose="020F0502020204030204" pitchFamily="34" charset="0"/>
                      </a:endParaRPr>
                    </a:p>
                  </a:txBody>
                  <a:tcPr marL="6243" marR="6243" marT="8446" marB="0" anchor="ctr"/>
                </a:tc>
                <a:tc>
                  <a:txBody>
                    <a:bodyPr/>
                    <a:lstStyle/>
                    <a:p>
                      <a:pPr marL="0" algn="ctr" defTabSz="685800" rtl="0" eaLnBrk="1" fontAlgn="ctr" latinLnBrk="0" hangingPunct="1"/>
                      <a:r>
                        <a:rPr lang="en-US" sz="800" u="none" strike="noStrike" kern="1200">
                          <a:solidFill>
                            <a:schemeClr val="tx1"/>
                          </a:solidFill>
                          <a:effectLst/>
                          <a:latin typeface="+mn-lt"/>
                          <a:ea typeface="+mn-ea"/>
                          <a:cs typeface="+mn-cs"/>
                        </a:rPr>
                        <a:t>182</a:t>
                      </a:r>
                    </a:p>
                  </a:txBody>
                  <a:tcPr marL="6243" marR="6243" marT="8446" marB="0" anchor="ctr"/>
                </a:tc>
                <a:tc>
                  <a:txBody>
                    <a:bodyPr/>
                    <a:lstStyle/>
                    <a:p>
                      <a:pPr algn="ctr" fontAlgn="ctr"/>
                      <a:r>
                        <a:rPr lang="en-US" sz="800" u="none" strike="noStrike">
                          <a:solidFill>
                            <a:schemeClr val="tx1"/>
                          </a:solidFill>
                          <a:effectLst/>
                        </a:rPr>
                        <a:t> $                     605,150 </a:t>
                      </a:r>
                      <a:endParaRPr lang="en-US" sz="800" b="0" i="0" u="none" strike="noStrike">
                        <a:solidFill>
                          <a:schemeClr val="tx1"/>
                        </a:solidFill>
                        <a:effectLst/>
                        <a:latin typeface="Calibri" panose="020F0502020204030204" pitchFamily="34" charset="0"/>
                      </a:endParaRPr>
                    </a:p>
                  </a:txBody>
                  <a:tcPr marL="6243" marR="6243" marT="8446" marB="0" anchor="ctr"/>
                </a:tc>
                <a:tc>
                  <a:txBody>
                    <a:bodyPr/>
                    <a:lstStyle/>
                    <a:p>
                      <a:pPr algn="ctr" fontAlgn="ctr"/>
                      <a:endParaRPr lang="en-US" sz="800" b="0" i="0" u="none" strike="noStrike">
                        <a:solidFill>
                          <a:srgbClr val="000000"/>
                        </a:solidFill>
                        <a:effectLst/>
                        <a:latin typeface="Calibri" panose="020F0502020204030204" pitchFamily="34" charset="0"/>
                      </a:endParaRPr>
                    </a:p>
                  </a:txBody>
                  <a:tcPr marL="6243" marR="6243" marT="8446" marB="0" anchor="ctr"/>
                </a:tc>
                <a:extLst>
                  <a:ext uri="{0D108BD9-81ED-4DB2-BD59-A6C34878D82A}">
                    <a16:rowId xmlns:a16="http://schemas.microsoft.com/office/drawing/2014/main" val="2428619075"/>
                  </a:ext>
                </a:extLst>
              </a:tr>
              <a:tr h="305739">
                <a:tc>
                  <a:txBody>
                    <a:bodyPr/>
                    <a:lstStyle/>
                    <a:p>
                      <a:pPr algn="ctr" fontAlgn="ctr"/>
                      <a:r>
                        <a:rPr lang="pt-BR" sz="800" u="none" strike="noStrike">
                          <a:effectLst/>
                        </a:rPr>
                        <a:t>Mesabi System Protector -  PN 111589  - Empire</a:t>
                      </a:r>
                      <a:endParaRPr lang="pt-BR" sz="800" b="0" i="0" u="none" strike="noStrike">
                        <a:solidFill>
                          <a:srgbClr val="000000"/>
                        </a:solidFill>
                        <a:effectLst/>
                        <a:latin typeface="Calibri" panose="020F0502020204030204" pitchFamily="34" charset="0"/>
                      </a:endParaRPr>
                    </a:p>
                  </a:txBody>
                  <a:tcPr marL="6243" marR="6243" marT="8446" marB="0" anchor="ctr"/>
                </a:tc>
                <a:tc>
                  <a:txBody>
                    <a:bodyPr/>
                    <a:lstStyle/>
                    <a:p>
                      <a:pPr algn="ctr" fontAlgn="ctr"/>
                      <a:r>
                        <a:rPr lang="en-US" sz="800" u="none" strike="noStrike">
                          <a:effectLst/>
                        </a:rPr>
                        <a:t> $                 7,542 </a:t>
                      </a:r>
                      <a:endParaRPr lang="en-US" sz="800" b="0" i="0" u="none" strike="noStrike">
                        <a:solidFill>
                          <a:srgbClr val="000000"/>
                        </a:solidFill>
                        <a:effectLst/>
                        <a:latin typeface="Calibri" panose="020F0502020204030204" pitchFamily="34" charset="0"/>
                      </a:endParaRPr>
                    </a:p>
                  </a:txBody>
                  <a:tcPr marL="6243" marR="6243" marT="8446" marB="0" anchor="ctr"/>
                </a:tc>
                <a:tc>
                  <a:txBody>
                    <a:bodyPr/>
                    <a:lstStyle/>
                    <a:p>
                      <a:pPr algn="ctr" fontAlgn="ctr"/>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6243" marR="6243" marT="8446" marB="0" anchor="ctr"/>
                </a:tc>
                <a:tc>
                  <a:txBody>
                    <a:bodyPr/>
                    <a:lstStyle/>
                    <a:p>
                      <a:pPr algn="ctr" fontAlgn="ctr"/>
                      <a:r>
                        <a:rPr lang="en-US" sz="800" u="none" strike="noStrike">
                          <a:effectLst/>
                        </a:rPr>
                        <a:t> $            37,711 </a:t>
                      </a:r>
                      <a:endParaRPr lang="en-US" sz="800" b="0" i="0" u="none" strike="noStrike">
                        <a:solidFill>
                          <a:srgbClr val="000000"/>
                        </a:solidFill>
                        <a:effectLst/>
                        <a:latin typeface="Calibri" panose="020F0502020204030204" pitchFamily="34" charset="0"/>
                      </a:endParaRPr>
                    </a:p>
                  </a:txBody>
                  <a:tcPr marL="6243" marR="6243" marT="8446" marB="0" anchor="ctr"/>
                </a:tc>
                <a:tc>
                  <a:txBody>
                    <a:bodyPr/>
                    <a:lstStyle/>
                    <a:p>
                      <a:pPr marL="0" algn="ctr" defTabSz="685800" rtl="0" eaLnBrk="1" fontAlgn="ctr" latinLnBrk="0" hangingPunct="1"/>
                      <a:r>
                        <a:rPr lang="en-US" sz="800" u="none" strike="noStrike" kern="1200">
                          <a:solidFill>
                            <a:schemeClr val="tx1"/>
                          </a:solidFill>
                          <a:effectLst/>
                          <a:latin typeface="+mn-lt"/>
                          <a:ea typeface="+mn-ea"/>
                          <a:cs typeface="+mn-cs"/>
                        </a:rPr>
                        <a:t>182</a:t>
                      </a:r>
                    </a:p>
                  </a:txBody>
                  <a:tcPr marL="6243" marR="6243" marT="8446" marB="0" anchor="ctr"/>
                </a:tc>
                <a:tc>
                  <a:txBody>
                    <a:bodyPr/>
                    <a:lstStyle/>
                    <a:p>
                      <a:pPr algn="ctr" fontAlgn="ctr"/>
                      <a:r>
                        <a:rPr lang="en-US" sz="800" u="none" strike="noStrike">
                          <a:solidFill>
                            <a:schemeClr val="tx1"/>
                          </a:solidFill>
                          <a:effectLst/>
                        </a:rPr>
                        <a:t> $                 1,372,680 </a:t>
                      </a:r>
                      <a:endParaRPr lang="en-US" sz="800" b="0" i="0" u="none" strike="noStrike">
                        <a:solidFill>
                          <a:schemeClr val="tx1"/>
                        </a:solidFill>
                        <a:effectLst/>
                        <a:latin typeface="Calibri" panose="020F0502020204030204" pitchFamily="34" charset="0"/>
                      </a:endParaRPr>
                    </a:p>
                  </a:txBody>
                  <a:tcPr marL="6243" marR="6243" marT="8446" marB="0" anchor="ctr"/>
                </a:tc>
                <a:tc>
                  <a:txBody>
                    <a:bodyPr/>
                    <a:lstStyle/>
                    <a:p>
                      <a:pPr algn="ctr" fontAlgn="ctr"/>
                      <a:r>
                        <a:rPr lang="en-US" sz="800" u="none" strike="noStrike">
                          <a:effectLst/>
                        </a:rPr>
                        <a:t>2.27</a:t>
                      </a:r>
                      <a:endParaRPr lang="en-US" sz="800" b="0" i="0" u="none" strike="noStrike">
                        <a:solidFill>
                          <a:srgbClr val="000000"/>
                        </a:solidFill>
                        <a:effectLst/>
                        <a:latin typeface="Calibri" panose="020F0502020204030204" pitchFamily="34" charset="0"/>
                      </a:endParaRPr>
                    </a:p>
                  </a:txBody>
                  <a:tcPr marL="6243" marR="6243" marT="8446" marB="0" anchor="ctr"/>
                </a:tc>
                <a:extLst>
                  <a:ext uri="{0D108BD9-81ED-4DB2-BD59-A6C34878D82A}">
                    <a16:rowId xmlns:a16="http://schemas.microsoft.com/office/drawing/2014/main" val="2446094944"/>
                  </a:ext>
                </a:extLst>
              </a:tr>
            </a:tbl>
          </a:graphicData>
        </a:graphic>
      </p:graphicFrame>
      <p:sp>
        <p:nvSpPr>
          <p:cNvPr id="12" name="TextBox 11">
            <a:extLst>
              <a:ext uri="{FF2B5EF4-FFF2-40B4-BE49-F238E27FC236}">
                <a16:creationId xmlns:a16="http://schemas.microsoft.com/office/drawing/2014/main" id="{EE621CFC-CA0B-4052-A3B0-F83380D13993}"/>
              </a:ext>
            </a:extLst>
          </p:cNvPr>
          <p:cNvSpPr txBox="1"/>
          <p:nvPr/>
        </p:nvSpPr>
        <p:spPr>
          <a:xfrm>
            <a:off x="15677" y="1014583"/>
            <a:ext cx="2603233" cy="5909310"/>
          </a:xfrm>
          <a:prstGeom prst="rect">
            <a:avLst/>
          </a:prstGeom>
          <a:noFill/>
        </p:spPr>
        <p:txBody>
          <a:bodyPr wrap="square" rtlCol="0">
            <a:spAutoFit/>
          </a:bodyPr>
          <a:lstStyle/>
          <a:p>
            <a:r>
              <a:rPr lang="en-US" b="1"/>
              <a:t>Pros: </a:t>
            </a:r>
          </a:p>
          <a:p>
            <a:pPr marL="342900" indent="-342900">
              <a:buClr>
                <a:srgbClr val="BA5929"/>
              </a:buClr>
              <a:buFont typeface="+mj-lt"/>
              <a:buAutoNum type="arabicPeriod"/>
            </a:pPr>
            <a:r>
              <a:rPr lang="en-US" sz="1200"/>
              <a:t>Proven solution – Mesabi coolers have been in operation for over 32K hours in Morenci. ROI has been realized</a:t>
            </a:r>
          </a:p>
          <a:p>
            <a:pPr marL="342900" indent="-342900">
              <a:buClr>
                <a:srgbClr val="BA5929"/>
              </a:buClr>
              <a:buFont typeface="+mj-lt"/>
              <a:buAutoNum type="arabicPeriod"/>
            </a:pPr>
            <a:r>
              <a:rPr lang="en-US" sz="1200"/>
              <a:t>Mesabi coolers have features that are proven to prevent the excessive downtime and cost associated with brake cooler failures</a:t>
            </a:r>
          </a:p>
          <a:p>
            <a:pPr marL="342900" indent="-342900">
              <a:buClr>
                <a:srgbClr val="BA5929"/>
              </a:buClr>
              <a:buFont typeface="+mj-lt"/>
              <a:buAutoNum type="arabicPeriod"/>
            </a:pPr>
            <a:r>
              <a:rPr lang="en-US" sz="1200"/>
              <a:t>Mesabi coolers have the potential to run until failure and then simply replace a tube driving cost down due to the sight glass utilized to identify failure. An electronic alarming option is available, at additional cost</a:t>
            </a:r>
          </a:p>
          <a:p>
            <a:pPr marL="342900" indent="-342900">
              <a:buClr>
                <a:srgbClr val="BA5929"/>
              </a:buClr>
              <a:buFont typeface="+mj-lt"/>
              <a:buAutoNum type="arabicPeriod"/>
            </a:pPr>
            <a:r>
              <a:rPr lang="en-US" sz="1200"/>
              <a:t>Potential to setup a PX plan with a much lower future cost profile (only replacing tubes that have failed or do not meet re-use, rather than replacing a complete bundle) </a:t>
            </a:r>
          </a:p>
          <a:p>
            <a:r>
              <a:rPr lang="en-US" b="1"/>
              <a:t>Cons:</a:t>
            </a:r>
          </a:p>
          <a:p>
            <a:pPr marL="342900" indent="-342900">
              <a:buClr>
                <a:srgbClr val="BA5929"/>
              </a:buClr>
              <a:buFont typeface="+mj-lt"/>
              <a:buAutoNum type="arabicPeriod"/>
            </a:pPr>
            <a:r>
              <a:rPr lang="en-US" sz="1200"/>
              <a:t>High initial implementation cost</a:t>
            </a:r>
          </a:p>
          <a:p>
            <a:pPr marL="342900" indent="-342900">
              <a:buClr>
                <a:srgbClr val="BA5929"/>
              </a:buClr>
              <a:buFont typeface="+mj-lt"/>
              <a:buAutoNum type="arabicPeriod"/>
            </a:pPr>
            <a:r>
              <a:rPr lang="en-US" sz="1200"/>
              <a:t>Loss of core credit for CAT coolers</a:t>
            </a:r>
          </a:p>
          <a:p>
            <a:endParaRPr lang="en-US"/>
          </a:p>
        </p:txBody>
      </p:sp>
      <p:graphicFrame>
        <p:nvGraphicFramePr>
          <p:cNvPr id="18" name="Table 17">
            <a:extLst>
              <a:ext uri="{FF2B5EF4-FFF2-40B4-BE49-F238E27FC236}">
                <a16:creationId xmlns:a16="http://schemas.microsoft.com/office/drawing/2014/main" id="{3252AE44-EA88-47A3-9249-37CAF595552D}"/>
              </a:ext>
            </a:extLst>
          </p:cNvPr>
          <p:cNvGraphicFramePr>
            <a:graphicFrameLocks noGrp="1"/>
          </p:cNvGraphicFramePr>
          <p:nvPr/>
        </p:nvGraphicFramePr>
        <p:xfrm>
          <a:off x="2967218" y="2829434"/>
          <a:ext cx="6061371" cy="1139804"/>
        </p:xfrm>
        <a:graphic>
          <a:graphicData uri="http://schemas.openxmlformats.org/drawingml/2006/table">
            <a:tbl>
              <a:tblPr/>
              <a:tblGrid>
                <a:gridCol w="4517296">
                  <a:extLst>
                    <a:ext uri="{9D8B030D-6E8A-4147-A177-3AD203B41FA5}">
                      <a16:colId xmlns:a16="http://schemas.microsoft.com/office/drawing/2014/main" val="2340787848"/>
                    </a:ext>
                  </a:extLst>
                </a:gridCol>
                <a:gridCol w="1544075">
                  <a:extLst>
                    <a:ext uri="{9D8B030D-6E8A-4147-A177-3AD203B41FA5}">
                      <a16:colId xmlns:a16="http://schemas.microsoft.com/office/drawing/2014/main" val="2838380497"/>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Typical cost of a single cooler failure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400773368"/>
                  </a:ext>
                </a:extLst>
              </a:tr>
              <a:tr h="190500">
                <a:tc>
                  <a:txBody>
                    <a:bodyPr/>
                    <a:lstStyle/>
                    <a:p>
                      <a:pPr algn="l" fontAlgn="b"/>
                      <a:r>
                        <a:rPr lang="en-US" sz="1100" b="0" i="0" u="none" strike="noStrike">
                          <a:solidFill>
                            <a:srgbClr val="000000"/>
                          </a:solidFill>
                          <a:effectLst/>
                          <a:latin typeface="Calibri" panose="020F0502020204030204" pitchFamily="34" charset="0"/>
                        </a:rPr>
                        <a:t>Cooler cores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               16,625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2948023"/>
                  </a:ext>
                </a:extLst>
              </a:tr>
              <a:tr h="190500">
                <a:tc>
                  <a:txBody>
                    <a:bodyPr/>
                    <a:lstStyle/>
                    <a:p>
                      <a:pPr algn="l" fontAlgn="b"/>
                      <a:r>
                        <a:rPr lang="en-US" sz="1100" b="0" i="0" u="none" strike="noStrike">
                          <a:solidFill>
                            <a:srgbClr val="000000"/>
                          </a:solidFill>
                          <a:effectLst/>
                          <a:latin typeface="Calibri" panose="020F0502020204030204" pitchFamily="34" charset="0"/>
                        </a:rPr>
                        <a:t>Ancillary components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 $                 6,600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990967206"/>
                  </a:ext>
                </a:extLst>
              </a:tr>
              <a:tr h="190500">
                <a:tc>
                  <a:txBody>
                    <a:bodyPr/>
                    <a:lstStyle/>
                    <a:p>
                      <a:pPr algn="l" fontAlgn="b"/>
                      <a:r>
                        <a:rPr lang="en-US" sz="1100" b="0" i="0" u="none" strike="noStrike">
                          <a:solidFill>
                            <a:srgbClr val="000000"/>
                          </a:solidFill>
                          <a:effectLst/>
                          <a:latin typeface="Calibri" panose="020F0502020204030204" pitchFamily="34" charset="0"/>
                        </a:rPr>
                        <a:t>Avg . Downtime (hrs.)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1211830"/>
                  </a:ext>
                </a:extLst>
              </a:tr>
              <a:tr h="187304">
                <a:tc>
                  <a:txBody>
                    <a:bodyPr/>
                    <a:lstStyle/>
                    <a:p>
                      <a:pPr algn="l" fontAlgn="b"/>
                      <a:r>
                        <a:rPr lang="en-US" sz="1100" b="0" i="0" u="none" strike="noStrike">
                          <a:solidFill>
                            <a:srgbClr val="000000"/>
                          </a:solidFill>
                          <a:effectLst/>
                          <a:latin typeface="Calibri" panose="020F0502020204030204" pitchFamily="34" charset="0"/>
                        </a:rPr>
                        <a:t>Cost/</a:t>
                      </a:r>
                      <a:r>
                        <a:rPr lang="en-US" sz="1100" b="0" i="0" u="none" strike="noStrike" err="1">
                          <a:solidFill>
                            <a:srgbClr val="000000"/>
                          </a:solidFill>
                          <a:effectLst/>
                          <a:latin typeface="Calibri" panose="020F0502020204030204" pitchFamily="34" charset="0"/>
                        </a:rPr>
                        <a:t>hr</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 $                     300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48682405"/>
                  </a:ext>
                </a:extLst>
              </a:tr>
              <a:tr h="190500">
                <a:tc>
                  <a:txBody>
                    <a:bodyPr/>
                    <a:lstStyle/>
                    <a:p>
                      <a:pPr algn="l" fontAlgn="b"/>
                      <a:r>
                        <a:rPr lang="en-US" sz="1100" b="0" i="0" u="none" strike="noStrike">
                          <a:solidFill>
                            <a:srgbClr val="000000"/>
                          </a:solidFill>
                          <a:effectLst/>
                          <a:latin typeface="Calibri" panose="020F0502020204030204" pitchFamily="34" charset="0"/>
                        </a:rPr>
                        <a:t>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59,225</a:t>
                      </a:r>
                      <a:r>
                        <a:rPr lang="en-US" sz="1100" b="0" i="0" u="none" strike="noStrike" baseline="30000">
                          <a:solidFill>
                            <a:srgbClr val="000000"/>
                          </a:solidFill>
                          <a:effectLst/>
                          <a:latin typeface="Calibri" panose="020F0502020204030204" pitchFamily="34" charset="0"/>
                        </a:rPr>
                        <a:t>1</a:t>
                      </a:r>
                      <a:r>
                        <a:rPr lang="en-US"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912293"/>
                  </a:ext>
                </a:extLst>
              </a:tr>
            </a:tbl>
          </a:graphicData>
        </a:graphic>
      </p:graphicFrame>
      <p:sp>
        <p:nvSpPr>
          <p:cNvPr id="19" name="Rectangle 18">
            <a:extLst>
              <a:ext uri="{FF2B5EF4-FFF2-40B4-BE49-F238E27FC236}">
                <a16:creationId xmlns:a16="http://schemas.microsoft.com/office/drawing/2014/main" id="{2DE9E790-2336-4411-8A0A-4F5558B8B44F}"/>
              </a:ext>
            </a:extLst>
          </p:cNvPr>
          <p:cNvSpPr/>
          <p:nvPr/>
        </p:nvSpPr>
        <p:spPr>
          <a:xfrm>
            <a:off x="2967218" y="3972426"/>
            <a:ext cx="5598040" cy="338554"/>
          </a:xfrm>
          <a:prstGeom prst="rect">
            <a:avLst/>
          </a:prstGeom>
        </p:spPr>
        <p:txBody>
          <a:bodyPr wrap="square">
            <a:spAutoFit/>
          </a:bodyPr>
          <a:lstStyle/>
          <a:p>
            <a:r>
              <a:rPr lang="en-US" sz="1200" baseline="30000">
                <a:solidFill>
                  <a:srgbClr val="000000"/>
                </a:solidFill>
                <a:latin typeface="Calibri" panose="020F0502020204030204" pitchFamily="34" charset="0"/>
              </a:rPr>
              <a:t>1 </a:t>
            </a:r>
            <a:r>
              <a:rPr lang="en-US" sz="800">
                <a:solidFill>
                  <a:srgbClr val="000000"/>
                </a:solidFill>
                <a:latin typeface="Calibri" panose="020F0502020204030204" pitchFamily="34" charset="0"/>
              </a:rPr>
              <a:t>Total cost includes only 5 brake coolers and ancillary components. Does not reflect brake replacement when brakes are damaged due to coolant contamination nor the cost of cleanout (oil) </a:t>
            </a:r>
            <a:endParaRPr lang="en-US" sz="800"/>
          </a:p>
        </p:txBody>
      </p:sp>
      <p:pic>
        <p:nvPicPr>
          <p:cNvPr id="8" name="Content Placeholder 4">
            <a:extLst>
              <a:ext uri="{FF2B5EF4-FFF2-40B4-BE49-F238E27FC236}">
                <a16:creationId xmlns:a16="http://schemas.microsoft.com/office/drawing/2014/main" id="{4B7E3DB8-AA78-43B7-B043-78E4D2474CD9}"/>
              </a:ext>
            </a:extLst>
          </p:cNvPr>
          <p:cNvPicPr>
            <a:picLocks noChangeAspect="1"/>
          </p:cNvPicPr>
          <p:nvPr/>
        </p:nvPicPr>
        <p:blipFill>
          <a:blip r:embed="rId3"/>
          <a:stretch>
            <a:fillRect/>
          </a:stretch>
        </p:blipFill>
        <p:spPr bwMode="auto">
          <a:xfrm>
            <a:off x="2805282" y="4553989"/>
            <a:ext cx="3911092" cy="2049225"/>
          </a:xfrm>
          <a:prstGeom prst="rect">
            <a:avLst/>
          </a:prstGeom>
          <a:noFill/>
          <a:ln w="9525">
            <a:noFill/>
            <a:miter lim="800000"/>
            <a:headEnd/>
            <a:tailEnd/>
          </a:ln>
        </p:spPr>
      </p:pic>
      <p:sp>
        <p:nvSpPr>
          <p:cNvPr id="4" name="Rectangle 3">
            <a:extLst>
              <a:ext uri="{FF2B5EF4-FFF2-40B4-BE49-F238E27FC236}">
                <a16:creationId xmlns:a16="http://schemas.microsoft.com/office/drawing/2014/main" id="{B88E025B-3D8E-438B-B9E8-A05BC4CB0651}"/>
              </a:ext>
            </a:extLst>
          </p:cNvPr>
          <p:cNvSpPr/>
          <p:nvPr/>
        </p:nvSpPr>
        <p:spPr>
          <a:xfrm>
            <a:off x="6716373" y="4616481"/>
            <a:ext cx="2411949" cy="923330"/>
          </a:xfrm>
          <a:prstGeom prst="rect">
            <a:avLst/>
          </a:prstGeom>
        </p:spPr>
        <p:txBody>
          <a:bodyPr wrap="square">
            <a:spAutoFit/>
          </a:bodyPr>
          <a:lstStyle/>
          <a:p>
            <a:r>
              <a:rPr lang="en-US">
                <a:hlinkClick r:id="rId4"/>
              </a:rPr>
              <a:t>L &amp; M System Protector Video on Vimeo</a:t>
            </a:r>
            <a:endParaRPr lang="en-US"/>
          </a:p>
        </p:txBody>
      </p:sp>
      <p:sp>
        <p:nvSpPr>
          <p:cNvPr id="3" name="Slide Number Placeholder 2">
            <a:extLst>
              <a:ext uri="{FF2B5EF4-FFF2-40B4-BE49-F238E27FC236}">
                <a16:creationId xmlns:a16="http://schemas.microsoft.com/office/drawing/2014/main" id="{0ABC97B7-CA44-4958-8109-39CBBDB13F40}"/>
              </a:ext>
            </a:extLst>
          </p:cNvPr>
          <p:cNvSpPr>
            <a:spLocks noGrp="1"/>
          </p:cNvSpPr>
          <p:nvPr>
            <p:ph type="sldNum" sz="quarter" idx="12"/>
          </p:nvPr>
        </p:nvSpPr>
        <p:spPr/>
        <p:txBody>
          <a:bodyPr/>
          <a:lstStyle/>
          <a:p>
            <a:fld id="{B5EB69C0-7537-C24C-BC67-8B5F238D9475}" type="slidenum">
              <a:rPr lang="en-US" smtClean="0"/>
              <a:pPr/>
              <a:t>109</a:t>
            </a:fld>
            <a:endParaRPr lang="en-US"/>
          </a:p>
        </p:txBody>
      </p:sp>
    </p:spTree>
    <p:extLst>
      <p:ext uri="{BB962C8B-B14F-4D97-AF65-F5344CB8AC3E}">
        <p14:creationId xmlns:p14="http://schemas.microsoft.com/office/powerpoint/2010/main" val="1202164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B976A7-4A77-473C-9454-E73D9E88B469}"/>
              </a:ext>
            </a:extLst>
          </p:cNvPr>
          <p:cNvSpPr>
            <a:spLocks noGrp="1"/>
          </p:cNvSpPr>
          <p:nvPr>
            <p:ph type="sldNum" sz="quarter" idx="12"/>
          </p:nvPr>
        </p:nvSpPr>
        <p:spPr/>
        <p:txBody>
          <a:bodyPr/>
          <a:lstStyle/>
          <a:p>
            <a:fld id="{B5EB69C0-7537-C24C-BC67-8B5F238D9475}" type="slidenum">
              <a:rPr lang="en-US" dirty="0" smtClean="0"/>
              <a:pPr/>
              <a:t>11</a:t>
            </a:fld>
            <a:endParaRPr lang="en-US"/>
          </a:p>
        </p:txBody>
      </p:sp>
      <mc:AlternateContent xmlns:mc="http://schemas.openxmlformats.org/markup-compatibility/2006" xmlns:cx1="http://schemas.microsoft.com/office/drawing/2015/9/8/chartex">
        <mc:Choice Requires="cx1">
          <p:graphicFrame>
            <p:nvGraphicFramePr>
              <p:cNvPr id="5" name="Content Placeholder 4">
                <a:extLst>
                  <a:ext uri="{FF2B5EF4-FFF2-40B4-BE49-F238E27FC236}">
                    <a16:creationId xmlns:a16="http://schemas.microsoft.com/office/drawing/2014/main" id="{E2BC9E85-A26F-4C26-9E22-A439471C2F9A}"/>
                  </a:ext>
                </a:extLst>
              </p:cNvPr>
              <p:cNvGraphicFramePr>
                <a:graphicFrameLocks noGrp="1"/>
              </p:cNvGraphicFramePr>
              <p:nvPr>
                <p:ph idx="1"/>
                <p:extLst>
                  <p:ext uri="{D42A27DB-BD31-4B8C-83A1-F6EECF244321}">
                    <p14:modId xmlns:p14="http://schemas.microsoft.com/office/powerpoint/2010/main" val="3658884831"/>
                  </p:ext>
                </p:extLst>
              </p:nvPr>
            </p:nvGraphicFramePr>
            <p:xfrm>
              <a:off x="133165" y="1320799"/>
              <a:ext cx="8833282" cy="495210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ontent Placeholder 4">
                <a:extLst>
                  <a:ext uri="{FF2B5EF4-FFF2-40B4-BE49-F238E27FC236}">
                    <a16:creationId xmlns:a16="http://schemas.microsoft.com/office/drawing/2014/main" id="{E2BC9E85-A26F-4C26-9E22-A439471C2F9A}"/>
                  </a:ext>
                </a:extLst>
              </p:cNvPr>
              <p:cNvPicPr>
                <a:picLocks noGrp="1" noRot="1" noChangeAspect="1" noMove="1" noResize="1" noEditPoints="1" noAdjustHandles="1" noChangeArrowheads="1" noChangeShapeType="1"/>
              </p:cNvPicPr>
              <p:nvPr/>
            </p:nvPicPr>
            <p:blipFill>
              <a:blip r:embed="rId4"/>
              <a:stretch>
                <a:fillRect/>
              </a:stretch>
            </p:blipFill>
            <p:spPr>
              <a:xfrm>
                <a:off x="133165" y="1320799"/>
                <a:ext cx="8833282" cy="4952102"/>
              </a:xfrm>
              <a:prstGeom prst="rect">
                <a:avLst/>
              </a:prstGeom>
            </p:spPr>
          </p:pic>
        </mc:Fallback>
      </mc:AlternateContent>
      <p:sp>
        <p:nvSpPr>
          <p:cNvPr id="6" name="Title 2">
            <a:extLst>
              <a:ext uri="{FF2B5EF4-FFF2-40B4-BE49-F238E27FC236}">
                <a16:creationId xmlns:a16="http://schemas.microsoft.com/office/drawing/2014/main" id="{83D15E7A-C932-40CD-B758-137B82D38903}"/>
              </a:ext>
            </a:extLst>
          </p:cNvPr>
          <p:cNvSpPr>
            <a:spLocks noGrp="1"/>
          </p:cNvSpPr>
          <p:nvPr>
            <p:ph type="title"/>
          </p:nvPr>
        </p:nvSpPr>
        <p:spPr>
          <a:xfrm>
            <a:off x="297179" y="80169"/>
            <a:ext cx="5970455" cy="854647"/>
          </a:xfrm>
        </p:spPr>
        <p:txBody>
          <a:bodyPr>
            <a:normAutofit/>
          </a:bodyPr>
          <a:lstStyle/>
          <a:p>
            <a:r>
              <a:rPr lang="en-US" sz="2000"/>
              <a:t>Differential PCR Hours, by Year – All Sites </a:t>
            </a:r>
          </a:p>
        </p:txBody>
      </p:sp>
      <p:sp>
        <p:nvSpPr>
          <p:cNvPr id="7" name="TextBox 6">
            <a:extLst>
              <a:ext uri="{FF2B5EF4-FFF2-40B4-BE49-F238E27FC236}">
                <a16:creationId xmlns:a16="http://schemas.microsoft.com/office/drawing/2014/main" id="{491E0972-7D11-405C-982A-DD8AF6C0D9F9}"/>
              </a:ext>
            </a:extLst>
          </p:cNvPr>
          <p:cNvSpPr txBox="1"/>
          <p:nvPr/>
        </p:nvSpPr>
        <p:spPr>
          <a:xfrm>
            <a:off x="242776" y="6420276"/>
            <a:ext cx="8478175" cy="400110"/>
          </a:xfrm>
          <a:prstGeom prst="rect">
            <a:avLst/>
          </a:prstGeom>
          <a:noFill/>
        </p:spPr>
        <p:txBody>
          <a:bodyPr wrap="square" rtlCol="0">
            <a:spAutoFit/>
          </a:bodyPr>
          <a:lstStyle/>
          <a:p>
            <a:r>
              <a:rPr lang="en-US" sz="1000"/>
              <a:t>*Data from Master Component Sheet with the addition of 2021 data from Site spreadsheets, component coded PCR, filtered for  &gt;13,000 service hours</a:t>
            </a:r>
          </a:p>
          <a:p>
            <a:endParaRPr lang="en-US" sz="1000"/>
          </a:p>
        </p:txBody>
      </p:sp>
    </p:spTree>
    <p:extLst>
      <p:ext uri="{BB962C8B-B14F-4D97-AF65-F5344CB8AC3E}">
        <p14:creationId xmlns:p14="http://schemas.microsoft.com/office/powerpoint/2010/main" val="29478080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78EFF3-FEAC-4E23-96F7-A26040D7B4BA}"/>
              </a:ext>
            </a:extLst>
          </p:cNvPr>
          <p:cNvSpPr>
            <a:spLocks noGrp="1"/>
          </p:cNvSpPr>
          <p:nvPr>
            <p:ph type="title"/>
          </p:nvPr>
        </p:nvSpPr>
        <p:spPr/>
        <p:txBody>
          <a:bodyPr/>
          <a:lstStyle/>
          <a:p>
            <a:pPr>
              <a:lnSpc>
                <a:spcPct val="100000"/>
              </a:lnSpc>
            </a:pPr>
            <a:r>
              <a:rPr lang="en-US"/>
              <a:t>Brake Cooler Screen – Financial Analysis &amp; Pros/Cons</a:t>
            </a:r>
          </a:p>
        </p:txBody>
      </p:sp>
      <p:graphicFrame>
        <p:nvGraphicFramePr>
          <p:cNvPr id="10" name="Content Placeholder 9">
            <a:extLst>
              <a:ext uri="{FF2B5EF4-FFF2-40B4-BE49-F238E27FC236}">
                <a16:creationId xmlns:a16="http://schemas.microsoft.com/office/drawing/2014/main" id="{64BEEBAF-6F3F-4677-8EDD-1113A5ED1ADD}"/>
              </a:ext>
            </a:extLst>
          </p:cNvPr>
          <p:cNvGraphicFramePr>
            <a:graphicFrameLocks noGrp="1"/>
          </p:cNvGraphicFramePr>
          <p:nvPr>
            <p:ph idx="1"/>
          </p:nvPr>
        </p:nvGraphicFramePr>
        <p:xfrm>
          <a:off x="3523444" y="1320800"/>
          <a:ext cx="5201069" cy="2345032"/>
        </p:xfrm>
        <a:graphic>
          <a:graphicData uri="http://schemas.openxmlformats.org/drawingml/2006/table">
            <a:tbl>
              <a:tblPr/>
              <a:tblGrid>
                <a:gridCol w="454809">
                  <a:extLst>
                    <a:ext uri="{9D8B030D-6E8A-4147-A177-3AD203B41FA5}">
                      <a16:colId xmlns:a16="http://schemas.microsoft.com/office/drawing/2014/main" val="172799498"/>
                    </a:ext>
                  </a:extLst>
                </a:gridCol>
                <a:gridCol w="1338439">
                  <a:extLst>
                    <a:ext uri="{9D8B030D-6E8A-4147-A177-3AD203B41FA5}">
                      <a16:colId xmlns:a16="http://schemas.microsoft.com/office/drawing/2014/main" val="2568940738"/>
                    </a:ext>
                  </a:extLst>
                </a:gridCol>
                <a:gridCol w="1936188">
                  <a:extLst>
                    <a:ext uri="{9D8B030D-6E8A-4147-A177-3AD203B41FA5}">
                      <a16:colId xmlns:a16="http://schemas.microsoft.com/office/drawing/2014/main" val="2910160368"/>
                    </a:ext>
                  </a:extLst>
                </a:gridCol>
                <a:gridCol w="730944">
                  <a:extLst>
                    <a:ext uri="{9D8B030D-6E8A-4147-A177-3AD203B41FA5}">
                      <a16:colId xmlns:a16="http://schemas.microsoft.com/office/drawing/2014/main" val="3987176158"/>
                    </a:ext>
                  </a:extLst>
                </a:gridCol>
                <a:gridCol w="740689">
                  <a:extLst>
                    <a:ext uri="{9D8B030D-6E8A-4147-A177-3AD203B41FA5}">
                      <a16:colId xmlns:a16="http://schemas.microsoft.com/office/drawing/2014/main" val="1753878750"/>
                    </a:ext>
                  </a:extLst>
                </a:gridCol>
              </a:tblGrid>
              <a:tr h="219052">
                <a:tc>
                  <a:txBody>
                    <a:bodyPr/>
                    <a:lstStyle/>
                    <a:p>
                      <a:pPr algn="l" fontAlgn="b"/>
                      <a:r>
                        <a:rPr lang="en-US" sz="1100" b="1" i="0" u="none" strike="noStrike">
                          <a:solidFill>
                            <a:srgbClr val="000000"/>
                          </a:solidFill>
                          <a:effectLst/>
                          <a:latin typeface="Calibri" panose="020F0502020204030204" pitchFamily="34" charset="0"/>
                        </a:rPr>
                        <a:t>QTY</a:t>
                      </a:r>
                    </a:p>
                  </a:txBody>
                  <a:tcPr marL="11109" marR="11109"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Part Number</a:t>
                      </a:r>
                    </a:p>
                  </a:txBody>
                  <a:tcPr marL="11109" marR="11109" marT="9525" marB="0" anchor="b">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Description</a:t>
                      </a:r>
                    </a:p>
                  </a:txBody>
                  <a:tcPr marL="11109" marR="11109" marT="9525" marB="0" anchor="b">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Cost</a:t>
                      </a:r>
                    </a:p>
                  </a:txBody>
                  <a:tcPr marL="11109" marR="11109" marT="9525" marB="0" anchor="b">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SubTotal</a:t>
                      </a:r>
                    </a:p>
                  </a:txBody>
                  <a:tcPr marL="11109" marR="11109"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3171062"/>
                  </a:ext>
                </a:extLst>
              </a:tr>
              <a:tr h="152938">
                <a:tc>
                  <a:txBody>
                    <a:bodyPr/>
                    <a:lstStyle/>
                    <a:p>
                      <a:pPr algn="ctr" fontAlgn="b"/>
                      <a:r>
                        <a:rPr lang="en-US" sz="1100" b="0" i="0" u="none" strike="noStrike">
                          <a:solidFill>
                            <a:srgbClr val="000000"/>
                          </a:solidFill>
                          <a:effectLst/>
                          <a:latin typeface="Calibri" panose="020F0502020204030204" pitchFamily="34" charset="0"/>
                        </a:rPr>
                        <a:t>1</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104-7658</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Housing / Elbow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189.41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189.41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90916011"/>
                  </a:ext>
                </a:extLst>
              </a:tr>
              <a:tr h="152938">
                <a:tc>
                  <a:txBody>
                    <a:bodyPr/>
                    <a:lstStyle/>
                    <a:p>
                      <a:pPr algn="ctr" fontAlgn="b"/>
                      <a:r>
                        <a:rPr lang="en-US" sz="1100" b="0" i="0" u="none" strike="noStrike">
                          <a:solidFill>
                            <a:srgbClr val="000000"/>
                          </a:solidFill>
                          <a:effectLst/>
                          <a:latin typeface="Calibri" panose="020F0502020204030204" pitchFamily="34" charset="0"/>
                        </a:rPr>
                        <a:t>1</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6F-8146</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Seal</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3.76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3.76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1117117"/>
                  </a:ext>
                </a:extLst>
              </a:tr>
              <a:tr h="152938">
                <a:tc>
                  <a:txBody>
                    <a:bodyPr/>
                    <a:lstStyle/>
                    <a:p>
                      <a:pPr algn="ctr" fontAlgn="b"/>
                      <a:r>
                        <a:rPr lang="en-US" sz="1100" b="0" i="0" u="none" strike="noStrike">
                          <a:solidFill>
                            <a:srgbClr val="000000"/>
                          </a:solidFill>
                          <a:effectLst/>
                          <a:latin typeface="Calibri" panose="020F0502020204030204" pitchFamily="34" charset="0"/>
                        </a:rPr>
                        <a:t>1</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224-3895</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Screen</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281.63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281.63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964280136"/>
                  </a:ext>
                </a:extLst>
              </a:tr>
              <a:tr h="152938">
                <a:tc>
                  <a:txBody>
                    <a:bodyPr/>
                    <a:lstStyle/>
                    <a:p>
                      <a:pPr algn="ctr" fontAlgn="b"/>
                      <a:r>
                        <a:rPr lang="en-US" sz="1100" b="0" i="0" u="none" strike="noStrike">
                          <a:solidFill>
                            <a:srgbClr val="000000"/>
                          </a:solidFill>
                          <a:effectLst/>
                          <a:latin typeface="Calibri" panose="020F0502020204030204" pitchFamily="34" charset="0"/>
                        </a:rPr>
                        <a:t>1</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6K-6307</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Seal</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1.93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1.93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1636516"/>
                  </a:ext>
                </a:extLst>
              </a:tr>
              <a:tr h="152938">
                <a:tc>
                  <a:txBody>
                    <a:bodyPr/>
                    <a:lstStyle/>
                    <a:p>
                      <a:pPr algn="ctr" fontAlgn="b"/>
                      <a:r>
                        <a:rPr lang="en-US" sz="1100" b="0" i="0" u="none" strike="noStrike">
                          <a:solidFill>
                            <a:srgbClr val="000000"/>
                          </a:solidFill>
                          <a:effectLst/>
                          <a:latin typeface="Calibri" panose="020F0502020204030204" pitchFamily="34" charset="0"/>
                        </a:rPr>
                        <a:t>1</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9S-4182</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Plug</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7.50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7.50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470593950"/>
                  </a:ext>
                </a:extLst>
              </a:tr>
              <a:tr h="152938">
                <a:tc>
                  <a:txBody>
                    <a:bodyPr/>
                    <a:lstStyle/>
                    <a:p>
                      <a:pPr algn="ctr" fontAlgn="b"/>
                      <a:r>
                        <a:rPr lang="en-US" sz="1100" b="0" i="0" u="none" strike="noStrike">
                          <a:solidFill>
                            <a:srgbClr val="000000"/>
                          </a:solidFill>
                          <a:effectLst/>
                          <a:latin typeface="Calibri" panose="020F0502020204030204" pitchFamily="34" charset="0"/>
                        </a:rPr>
                        <a:t>1</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214-7566</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Seal</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3.04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3.04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306998"/>
                  </a:ext>
                </a:extLst>
              </a:tr>
              <a:tr h="152938">
                <a:tc>
                  <a:txBody>
                    <a:bodyPr/>
                    <a:lstStyle/>
                    <a:p>
                      <a:pPr algn="ctr" fontAlgn="b"/>
                      <a:r>
                        <a:rPr lang="en-US" sz="1100" b="0" i="0" u="none" strike="noStrike">
                          <a:solidFill>
                            <a:srgbClr val="000000"/>
                          </a:solidFill>
                          <a:effectLst/>
                          <a:latin typeface="Calibri" panose="020F0502020204030204" pitchFamily="34" charset="0"/>
                        </a:rPr>
                        <a:t>4</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8T-0279</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Bolt</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2.36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9.44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916219068"/>
                  </a:ext>
                </a:extLst>
              </a:tr>
              <a:tr h="152938">
                <a:tc>
                  <a:txBody>
                    <a:bodyPr/>
                    <a:lstStyle/>
                    <a:p>
                      <a:pPr algn="ctr" fontAlgn="b"/>
                      <a:r>
                        <a:rPr lang="en-US" sz="1100" b="0" i="0" u="none" strike="noStrike">
                          <a:solidFill>
                            <a:srgbClr val="000000"/>
                          </a:solidFill>
                          <a:effectLst/>
                          <a:latin typeface="Calibri" panose="020F0502020204030204" pitchFamily="34" charset="0"/>
                        </a:rPr>
                        <a:t>8</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8T-4223</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Washer</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0.63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5.04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94721"/>
                  </a:ext>
                </a:extLst>
              </a:tr>
              <a:tr h="152938">
                <a:tc>
                  <a:txBody>
                    <a:bodyPr/>
                    <a:lstStyle/>
                    <a:p>
                      <a:pPr algn="ctr" fontAlgn="b"/>
                      <a:r>
                        <a:rPr lang="en-US" sz="1100" b="0" i="0" u="none" strike="noStrike">
                          <a:solidFill>
                            <a:srgbClr val="000000"/>
                          </a:solidFill>
                          <a:effectLst/>
                          <a:latin typeface="Calibri" panose="020F0502020204030204" pitchFamily="34" charset="0"/>
                        </a:rPr>
                        <a:t>2</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1P-4582</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Flange</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15.18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30.36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158234607"/>
                  </a:ext>
                </a:extLst>
              </a:tr>
              <a:tr h="152938">
                <a:tc>
                  <a:txBody>
                    <a:bodyPr/>
                    <a:lstStyle/>
                    <a:p>
                      <a:pPr algn="ctr" fontAlgn="b"/>
                      <a:r>
                        <a:rPr lang="en-US" sz="1100" b="0" i="0" u="none" strike="noStrike">
                          <a:solidFill>
                            <a:srgbClr val="000000"/>
                          </a:solidFill>
                          <a:effectLst/>
                          <a:latin typeface="Calibri" panose="020F0502020204030204" pitchFamily="34" charset="0"/>
                        </a:rPr>
                        <a:t>4</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032-3180</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Bolt</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4.53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18.12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2116948"/>
                  </a:ext>
                </a:extLst>
              </a:tr>
              <a:tr h="152938">
                <a:tc>
                  <a:txBody>
                    <a:bodyPr/>
                    <a:lstStyle/>
                    <a:p>
                      <a:pPr algn="ctr" fontAlgn="b"/>
                      <a:r>
                        <a:rPr lang="en-US" sz="1100" b="0" i="0" u="none" strike="noStrike">
                          <a:solidFill>
                            <a:srgbClr val="000000"/>
                          </a:solidFill>
                          <a:effectLst/>
                          <a:latin typeface="Calibri" panose="020F0502020204030204" pitchFamily="34" charset="0"/>
                        </a:rPr>
                        <a:t>1</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8X-4613SCREENHOSE</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Hose</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211.71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211.71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484963487"/>
                  </a:ext>
                </a:extLst>
              </a:tr>
              <a:tr h="152938">
                <a:tc>
                  <a:txBody>
                    <a:bodyPr/>
                    <a:lstStyle/>
                    <a:p>
                      <a:pPr algn="l" fontAlgn="b"/>
                      <a:endParaRPr lang="en-US" sz="1100" b="0" i="0" u="none" strike="noStrike">
                        <a:solidFill>
                          <a:srgbClr val="000000"/>
                        </a:solidFill>
                        <a:effectLst/>
                        <a:latin typeface="Calibri" panose="020F0502020204030204" pitchFamily="34" charset="0"/>
                      </a:endParaRP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GrandTotal</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FFFFFF"/>
                          </a:solidFill>
                          <a:effectLst/>
                          <a:latin typeface="Calibri" panose="020F0502020204030204" pitchFamily="34" charset="0"/>
                        </a:rPr>
                        <a:t> $      761.94 </a:t>
                      </a:r>
                    </a:p>
                  </a:txBody>
                  <a:tcPr marL="11109" marR="11109"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550166831"/>
                  </a:ext>
                </a:extLst>
              </a:tr>
            </a:tbl>
          </a:graphicData>
        </a:graphic>
      </p:graphicFrame>
      <p:graphicFrame>
        <p:nvGraphicFramePr>
          <p:cNvPr id="11" name="Table 10">
            <a:extLst>
              <a:ext uri="{FF2B5EF4-FFF2-40B4-BE49-F238E27FC236}">
                <a16:creationId xmlns:a16="http://schemas.microsoft.com/office/drawing/2014/main" id="{820BC257-AC8C-490E-AD67-58B78A0B2B2D}"/>
              </a:ext>
            </a:extLst>
          </p:cNvPr>
          <p:cNvGraphicFramePr>
            <a:graphicFrameLocks noGrp="1"/>
          </p:cNvGraphicFramePr>
          <p:nvPr/>
        </p:nvGraphicFramePr>
        <p:xfrm>
          <a:off x="3523444" y="3781931"/>
          <a:ext cx="5201069" cy="354330"/>
        </p:xfrm>
        <a:graphic>
          <a:graphicData uri="http://schemas.openxmlformats.org/drawingml/2006/table">
            <a:tbl>
              <a:tblPr/>
              <a:tblGrid>
                <a:gridCol w="2489811">
                  <a:extLst>
                    <a:ext uri="{9D8B030D-6E8A-4147-A177-3AD203B41FA5}">
                      <a16:colId xmlns:a16="http://schemas.microsoft.com/office/drawing/2014/main" val="1380677425"/>
                    </a:ext>
                  </a:extLst>
                </a:gridCol>
                <a:gridCol w="1131187">
                  <a:extLst>
                    <a:ext uri="{9D8B030D-6E8A-4147-A177-3AD203B41FA5}">
                      <a16:colId xmlns:a16="http://schemas.microsoft.com/office/drawing/2014/main" val="4268071310"/>
                    </a:ext>
                  </a:extLst>
                </a:gridCol>
                <a:gridCol w="1580071">
                  <a:extLst>
                    <a:ext uri="{9D8B030D-6E8A-4147-A177-3AD203B41FA5}">
                      <a16:colId xmlns:a16="http://schemas.microsoft.com/office/drawing/2014/main" val="830626184"/>
                    </a:ext>
                  </a:extLst>
                </a:gridCol>
              </a:tblGrid>
              <a:tr h="78098">
                <a:tc>
                  <a:txBody>
                    <a:bodyPr/>
                    <a:lstStyle/>
                    <a:p>
                      <a:pPr algn="ctr" fontAlgn="b"/>
                      <a:r>
                        <a:rPr lang="en-US" sz="1100" b="1" i="0" u="none" strike="noStrike">
                          <a:solidFill>
                            <a:srgbClr val="000000"/>
                          </a:solidFill>
                          <a:effectLst/>
                          <a:latin typeface="Calibri" panose="020F0502020204030204" pitchFamily="34" charset="0"/>
                        </a:rPr>
                        <a:t>B-Model Fleet Size</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Cost</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Total </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7608352"/>
                  </a:ext>
                </a:extLst>
              </a:tr>
              <a:tr h="78098">
                <a:tc>
                  <a:txBody>
                    <a:bodyPr/>
                    <a:lstStyle/>
                    <a:p>
                      <a:pPr algn="ctr" fontAlgn="b"/>
                      <a:r>
                        <a:rPr lang="en-US" sz="1100" b="0" i="0" u="none" strike="noStrike">
                          <a:solidFill>
                            <a:srgbClr val="000000"/>
                          </a:solidFill>
                          <a:effectLst/>
                          <a:latin typeface="Calibri" panose="020F0502020204030204" pitchFamily="34" charset="0"/>
                        </a:rPr>
                        <a:t>182</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 $  761.94 </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chemeClr val="tx1"/>
                          </a:solidFill>
                          <a:effectLst/>
                          <a:latin typeface="Calibri" panose="020F0502020204030204" pitchFamily="34" charset="0"/>
                        </a:rPr>
                        <a:t> $  138,673.08 </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6570991"/>
                  </a:ext>
                </a:extLst>
              </a:tr>
            </a:tbl>
          </a:graphicData>
        </a:graphic>
      </p:graphicFrame>
      <p:sp>
        <p:nvSpPr>
          <p:cNvPr id="13" name="TextBox 12">
            <a:extLst>
              <a:ext uri="{FF2B5EF4-FFF2-40B4-BE49-F238E27FC236}">
                <a16:creationId xmlns:a16="http://schemas.microsoft.com/office/drawing/2014/main" id="{DAAD6F6F-B991-42B2-80B0-F70295C7C0B3}"/>
              </a:ext>
            </a:extLst>
          </p:cNvPr>
          <p:cNvSpPr txBox="1"/>
          <p:nvPr/>
        </p:nvSpPr>
        <p:spPr>
          <a:xfrm>
            <a:off x="67199" y="610737"/>
            <a:ext cx="2667456" cy="6370975"/>
          </a:xfrm>
          <a:prstGeom prst="rect">
            <a:avLst/>
          </a:prstGeom>
          <a:noFill/>
        </p:spPr>
        <p:txBody>
          <a:bodyPr wrap="square" rtlCol="0">
            <a:spAutoFit/>
          </a:bodyPr>
          <a:lstStyle/>
          <a:p>
            <a:endParaRPr lang="en-US" sz="2400" b="1"/>
          </a:p>
          <a:p>
            <a:r>
              <a:rPr lang="en-US" b="1"/>
              <a:t>Pros: </a:t>
            </a:r>
          </a:p>
          <a:p>
            <a:pPr marL="342900" indent="-342900">
              <a:buFont typeface="+mj-lt"/>
              <a:buAutoNum type="arabicPeriod"/>
            </a:pPr>
            <a:r>
              <a:rPr lang="en-US" sz="1200"/>
              <a:t>Much lower implementation cost</a:t>
            </a:r>
          </a:p>
          <a:p>
            <a:pPr marL="342900" indent="-342900">
              <a:buFont typeface="+mj-lt"/>
              <a:buAutoNum type="arabicPeriod"/>
            </a:pPr>
            <a:r>
              <a:rPr lang="en-US" sz="1200"/>
              <a:t>Should provide large particle protection to the rear brake coolers</a:t>
            </a:r>
          </a:p>
          <a:p>
            <a:pPr marL="342900" indent="-342900">
              <a:buFont typeface="+mj-lt"/>
              <a:buAutoNum type="arabicPeriod"/>
            </a:pPr>
            <a:r>
              <a:rPr lang="en-US" sz="1200"/>
              <a:t>Proven solution on 777 machines</a:t>
            </a:r>
          </a:p>
          <a:p>
            <a:endParaRPr lang="en-US" b="1"/>
          </a:p>
          <a:p>
            <a:r>
              <a:rPr lang="en-US" b="1"/>
              <a:t>Cons:</a:t>
            </a:r>
          </a:p>
          <a:p>
            <a:pPr marL="342900" indent="-342900">
              <a:buFont typeface="+mj-lt"/>
              <a:buAutoNum type="arabicPeriod"/>
            </a:pPr>
            <a:r>
              <a:rPr lang="en-US" sz="1200"/>
              <a:t>No serviceability. The screens are in a position that will only allow service when an engine is out of chassis</a:t>
            </a:r>
          </a:p>
          <a:p>
            <a:pPr marL="342900" indent="-342900">
              <a:buFont typeface="+mj-lt"/>
              <a:buAutoNum type="arabicPeriod"/>
            </a:pPr>
            <a:r>
              <a:rPr lang="en-US" sz="1200"/>
              <a:t>Hose routing for this configuration is difficult. Installing this screen makes the routing and serviceability of this hose worse than the original. Hose must be custom-clocked in each machine to make sure that it clears the coolant tube. Potential contamination entry point if this hose rubs on the tube</a:t>
            </a:r>
          </a:p>
          <a:p>
            <a:pPr marL="342900" indent="-342900">
              <a:buFont typeface="+mj-lt"/>
              <a:buAutoNum type="arabicPeriod"/>
            </a:pPr>
            <a:r>
              <a:rPr lang="en-US" sz="1200"/>
              <a:t>Unproven on 793 machines in Morenci. Screens only installed on a few trucks with the earliest install in July 2020</a:t>
            </a:r>
          </a:p>
          <a:p>
            <a:endParaRPr lang="en-US"/>
          </a:p>
        </p:txBody>
      </p:sp>
      <p:pic>
        <p:nvPicPr>
          <p:cNvPr id="7" name="Content Placeholder 3">
            <a:extLst>
              <a:ext uri="{FF2B5EF4-FFF2-40B4-BE49-F238E27FC236}">
                <a16:creationId xmlns:a16="http://schemas.microsoft.com/office/drawing/2014/main" id="{BF5847CF-4670-48FB-BD08-FD7353335C01}"/>
              </a:ext>
            </a:extLst>
          </p:cNvPr>
          <p:cNvPicPr>
            <a:picLocks noChangeAspect="1"/>
          </p:cNvPicPr>
          <p:nvPr/>
        </p:nvPicPr>
        <p:blipFill rotWithShape="1">
          <a:blip r:embed="rId2"/>
          <a:srcRect b="11550"/>
          <a:stretch/>
        </p:blipFill>
        <p:spPr bwMode="auto">
          <a:xfrm>
            <a:off x="3313682" y="4377986"/>
            <a:ext cx="5479477" cy="2413438"/>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D8BCD336-577B-4C13-A432-BADCC9A9076B}"/>
              </a:ext>
            </a:extLst>
          </p:cNvPr>
          <p:cNvSpPr>
            <a:spLocks noGrp="1"/>
          </p:cNvSpPr>
          <p:nvPr>
            <p:ph type="sldNum" sz="quarter" idx="12"/>
          </p:nvPr>
        </p:nvSpPr>
        <p:spPr/>
        <p:txBody>
          <a:bodyPr/>
          <a:lstStyle/>
          <a:p>
            <a:fld id="{B5EB69C0-7537-C24C-BC67-8B5F238D9475}" type="slidenum">
              <a:rPr lang="en-US" smtClean="0"/>
              <a:pPr/>
              <a:t>110</a:t>
            </a:fld>
            <a:endParaRPr lang="en-US"/>
          </a:p>
        </p:txBody>
      </p:sp>
    </p:spTree>
    <p:extLst>
      <p:ext uri="{BB962C8B-B14F-4D97-AF65-F5344CB8AC3E}">
        <p14:creationId xmlns:p14="http://schemas.microsoft.com/office/powerpoint/2010/main" val="23645915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6BBF57-0B89-4A3E-9F37-710F32F743C1}"/>
              </a:ext>
            </a:extLst>
          </p:cNvPr>
          <p:cNvSpPr txBox="1"/>
          <p:nvPr/>
        </p:nvSpPr>
        <p:spPr>
          <a:xfrm>
            <a:off x="748146" y="3065076"/>
            <a:ext cx="5578226" cy="584775"/>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On-Board Kidney Loop</a:t>
            </a:r>
          </a:p>
        </p:txBody>
      </p:sp>
    </p:spTree>
    <p:extLst>
      <p:ext uri="{BB962C8B-B14F-4D97-AF65-F5344CB8AC3E}">
        <p14:creationId xmlns:p14="http://schemas.microsoft.com/office/powerpoint/2010/main" val="21960267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8D015D-549F-492F-9A76-6685F2AF1E2E}"/>
              </a:ext>
            </a:extLst>
          </p:cNvPr>
          <p:cNvSpPr>
            <a:spLocks noGrp="1"/>
          </p:cNvSpPr>
          <p:nvPr>
            <p:ph type="title"/>
          </p:nvPr>
        </p:nvSpPr>
        <p:spPr/>
        <p:txBody>
          <a:bodyPr/>
          <a:lstStyle/>
          <a:p>
            <a:r>
              <a:rPr lang="en-US">
                <a:latin typeface="Arial"/>
                <a:cs typeface="Arial"/>
              </a:rPr>
              <a:t>On-Board Filtration Recommendation</a:t>
            </a:r>
            <a:endParaRPr lang="en-US"/>
          </a:p>
        </p:txBody>
      </p:sp>
      <p:sp>
        <p:nvSpPr>
          <p:cNvPr id="5" name="Text Placeholder 4">
            <a:extLst>
              <a:ext uri="{FF2B5EF4-FFF2-40B4-BE49-F238E27FC236}">
                <a16:creationId xmlns:a16="http://schemas.microsoft.com/office/drawing/2014/main" id="{EC21458A-040D-430F-8A3C-525788BE05F0}"/>
              </a:ext>
            </a:extLst>
          </p:cNvPr>
          <p:cNvSpPr>
            <a:spLocks noGrp="1"/>
          </p:cNvSpPr>
          <p:nvPr>
            <p:ph idx="1"/>
          </p:nvPr>
        </p:nvSpPr>
        <p:spPr>
          <a:xfrm>
            <a:off x="79831" y="1200647"/>
            <a:ext cx="4492169" cy="5558185"/>
          </a:xfrm>
        </p:spPr>
        <p:txBody>
          <a:bodyPr>
            <a:normAutofit lnSpcReduction="10000"/>
          </a:bodyPr>
          <a:lstStyle/>
          <a:p>
            <a:r>
              <a:rPr lang="en-US" sz="1600" b="0">
                <a:latin typeface="Arial"/>
                <a:cs typeface="Arial"/>
              </a:rPr>
              <a:t>Based on the information gathered we know that keeping the oil cleaner will help extend life on the component but in order to quantify the impact or to have better data to be able to make a full recommendation the team is proposing the following;</a:t>
            </a:r>
          </a:p>
          <a:p>
            <a:pPr>
              <a:buChar char="Ø"/>
            </a:pPr>
            <a:endParaRPr lang="en-US" sz="1600" b="0"/>
          </a:p>
          <a:p>
            <a:pPr marL="285750" indent="-285750">
              <a:buFont typeface="Arial" panose="020B0604020202020204" pitchFamily="34" charset="0"/>
              <a:buChar char="•"/>
            </a:pPr>
            <a:r>
              <a:rPr lang="en-US" sz="1600" b="0">
                <a:latin typeface="Arial"/>
                <a:cs typeface="Arial"/>
              </a:rPr>
              <a:t>Perform an onboard filtration test by installing the CC Jensen system on two trucks (B or C models)</a:t>
            </a:r>
          </a:p>
          <a:p>
            <a:pPr marL="285750" indent="-285750">
              <a:buFont typeface="Arial" panose="020B0604020202020204" pitchFamily="34" charset="0"/>
              <a:buChar char="•"/>
            </a:pPr>
            <a:r>
              <a:rPr lang="en-US" sz="1600" b="0">
                <a:latin typeface="Arial"/>
                <a:cs typeface="Arial"/>
              </a:rPr>
              <a:t>Run these 2 trucks for 6 months and compare oil sample analysis with other trucks that do not have onboard filtration system</a:t>
            </a:r>
          </a:p>
          <a:p>
            <a:pPr marL="285750" indent="-285750">
              <a:buFont typeface="Arial" panose="020B0604020202020204" pitchFamily="34" charset="0"/>
              <a:buChar char="•"/>
            </a:pPr>
            <a:r>
              <a:rPr lang="en-US" sz="1600" b="0">
                <a:latin typeface="Arial"/>
                <a:cs typeface="Arial"/>
              </a:rPr>
              <a:t>If moving forward with this idea, the team will define a more structured test plan</a:t>
            </a:r>
            <a:endParaRPr lang="en-US" sz="1600" b="0"/>
          </a:p>
          <a:p>
            <a:pPr>
              <a:buChar char="Ø"/>
            </a:pPr>
            <a:endParaRPr lang="en-US" sz="1600" b="0"/>
          </a:p>
          <a:p>
            <a:r>
              <a:rPr lang="en-US" sz="1600" b="0">
                <a:latin typeface="Arial"/>
                <a:cs typeface="Arial"/>
              </a:rPr>
              <a:t>This will allow us to measure the effectiveness of the system and how the oil condition can be maintained in order to make a further recommendation</a:t>
            </a:r>
            <a:endParaRPr lang="en-US" sz="1600" b="0"/>
          </a:p>
        </p:txBody>
      </p:sp>
      <p:pic>
        <p:nvPicPr>
          <p:cNvPr id="6" name="Picture 5">
            <a:extLst>
              <a:ext uri="{FF2B5EF4-FFF2-40B4-BE49-F238E27FC236}">
                <a16:creationId xmlns:a16="http://schemas.microsoft.com/office/drawing/2014/main" id="{9B9D7DC7-44C6-4637-A389-A008A0BB0B26}"/>
              </a:ext>
            </a:extLst>
          </p:cNvPr>
          <p:cNvPicPr>
            <a:picLocks noChangeAspect="1"/>
          </p:cNvPicPr>
          <p:nvPr/>
        </p:nvPicPr>
        <p:blipFill>
          <a:blip r:embed="rId3"/>
          <a:stretch>
            <a:fillRect/>
          </a:stretch>
        </p:blipFill>
        <p:spPr>
          <a:xfrm>
            <a:off x="4665155" y="3672732"/>
            <a:ext cx="4210050" cy="3086100"/>
          </a:xfrm>
          <a:prstGeom prst="rect">
            <a:avLst/>
          </a:prstGeom>
        </p:spPr>
      </p:pic>
      <p:pic>
        <p:nvPicPr>
          <p:cNvPr id="7" name="Picture 6">
            <a:extLst>
              <a:ext uri="{FF2B5EF4-FFF2-40B4-BE49-F238E27FC236}">
                <a16:creationId xmlns:a16="http://schemas.microsoft.com/office/drawing/2014/main" id="{212493E4-2B98-4001-89E2-7CDBD1A35741}"/>
              </a:ext>
            </a:extLst>
          </p:cNvPr>
          <p:cNvPicPr>
            <a:picLocks noChangeAspect="1"/>
          </p:cNvPicPr>
          <p:nvPr/>
        </p:nvPicPr>
        <p:blipFill>
          <a:blip r:embed="rId4"/>
          <a:stretch>
            <a:fillRect/>
          </a:stretch>
        </p:blipFill>
        <p:spPr>
          <a:xfrm>
            <a:off x="5120819" y="1144744"/>
            <a:ext cx="3589399" cy="2284256"/>
          </a:xfrm>
          <a:prstGeom prst="rect">
            <a:avLst/>
          </a:prstGeom>
        </p:spPr>
      </p:pic>
      <p:sp>
        <p:nvSpPr>
          <p:cNvPr id="2" name="Slide Number Placeholder 1">
            <a:extLst>
              <a:ext uri="{FF2B5EF4-FFF2-40B4-BE49-F238E27FC236}">
                <a16:creationId xmlns:a16="http://schemas.microsoft.com/office/drawing/2014/main" id="{8EBCA09F-DE66-485C-B39A-62D562F9B5D6}"/>
              </a:ext>
            </a:extLst>
          </p:cNvPr>
          <p:cNvSpPr>
            <a:spLocks noGrp="1"/>
          </p:cNvSpPr>
          <p:nvPr>
            <p:ph type="sldNum" sz="quarter" idx="12"/>
          </p:nvPr>
        </p:nvSpPr>
        <p:spPr/>
        <p:txBody>
          <a:bodyPr/>
          <a:lstStyle/>
          <a:p>
            <a:fld id="{B5EB69C0-7537-C24C-BC67-8B5F238D9475}" type="slidenum">
              <a:rPr lang="en-US" smtClean="0"/>
              <a:pPr/>
              <a:t>112</a:t>
            </a:fld>
            <a:endParaRPr lang="en-US"/>
          </a:p>
        </p:txBody>
      </p:sp>
    </p:spTree>
    <p:extLst>
      <p:ext uri="{BB962C8B-B14F-4D97-AF65-F5344CB8AC3E}">
        <p14:creationId xmlns:p14="http://schemas.microsoft.com/office/powerpoint/2010/main" val="578361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D1847-19AF-454E-977B-54F0DC5E5F88}"/>
              </a:ext>
            </a:extLst>
          </p:cNvPr>
          <p:cNvSpPr txBox="1"/>
          <p:nvPr/>
        </p:nvSpPr>
        <p:spPr>
          <a:xfrm>
            <a:off x="748146" y="3065076"/>
            <a:ext cx="5578226" cy="584775"/>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Other Opportunities</a:t>
            </a:r>
          </a:p>
        </p:txBody>
      </p:sp>
    </p:spTree>
    <p:extLst>
      <p:ext uri="{BB962C8B-B14F-4D97-AF65-F5344CB8AC3E}">
        <p14:creationId xmlns:p14="http://schemas.microsoft.com/office/powerpoint/2010/main" val="1405496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5650C4-CA8A-4F23-BA5C-1CE60ED38DFD}"/>
              </a:ext>
            </a:extLst>
          </p:cNvPr>
          <p:cNvSpPr>
            <a:spLocks noGrp="1"/>
          </p:cNvSpPr>
          <p:nvPr>
            <p:ph type="title"/>
          </p:nvPr>
        </p:nvSpPr>
        <p:spPr/>
        <p:txBody>
          <a:bodyPr/>
          <a:lstStyle/>
          <a:p>
            <a:r>
              <a:rPr lang="en-US"/>
              <a:t>Other Future Opportunities</a:t>
            </a:r>
          </a:p>
        </p:txBody>
      </p:sp>
      <p:sp>
        <p:nvSpPr>
          <p:cNvPr id="2" name="Content Placeholder 1">
            <a:extLst>
              <a:ext uri="{FF2B5EF4-FFF2-40B4-BE49-F238E27FC236}">
                <a16:creationId xmlns:a16="http://schemas.microsoft.com/office/drawing/2014/main" id="{A66AEA92-E7BD-4EB0-9922-6A4FEEE3240A}"/>
              </a:ext>
            </a:extLst>
          </p:cNvPr>
          <p:cNvSpPr>
            <a:spLocks noGrp="1"/>
          </p:cNvSpPr>
          <p:nvPr>
            <p:ph idx="1"/>
          </p:nvPr>
        </p:nvSpPr>
        <p:spPr/>
        <p:txBody>
          <a:bodyPr>
            <a:normAutofit fontScale="62500" lnSpcReduction="20000"/>
          </a:bodyPr>
          <a:lstStyle/>
          <a:p>
            <a:r>
              <a:rPr lang="en-US"/>
              <a:t>Consider synthetic differential oil test in Cerro Verde (similar cost profile to </a:t>
            </a:r>
            <a:r>
              <a:rPr lang="en-US" err="1"/>
              <a:t>Syncon</a:t>
            </a:r>
            <a:r>
              <a:rPr lang="en-US"/>
              <a:t> FD-1)</a:t>
            </a:r>
          </a:p>
          <a:p>
            <a:r>
              <a:rPr lang="en-US"/>
              <a:t>B/C Model differential oil cooler test</a:t>
            </a:r>
          </a:p>
          <a:p>
            <a:pPr lvl="1"/>
            <a:r>
              <a:rPr lang="en-US"/>
              <a:t>Install system on 5 trucks in Morenci</a:t>
            </a:r>
          </a:p>
          <a:p>
            <a:pPr lvl="1"/>
            <a:r>
              <a:rPr lang="en-US"/>
              <a:t>Compare temperature data between these 5 trucks and the rest of the fleet to determine statistical significance</a:t>
            </a:r>
          </a:p>
          <a:p>
            <a:r>
              <a:rPr lang="en-US"/>
              <a:t>Develop an automated oil sample data entry system (SAP/LIMS interaction)</a:t>
            </a:r>
          </a:p>
          <a:p>
            <a:r>
              <a:rPr lang="en-US"/>
              <a:t>Test of Diamond-Like Carbon (DLC) Coated Bearings (for wheel bearings)</a:t>
            </a:r>
          </a:p>
          <a:p>
            <a:pPr lvl="1"/>
            <a:r>
              <a:rPr lang="en-US"/>
              <a:t>Currently in front wheel groups at Chino.</a:t>
            </a:r>
          </a:p>
          <a:p>
            <a:r>
              <a:rPr lang="en-US"/>
              <a:t>Investigate/Discuss 793C transmissions in 793B model trucks.</a:t>
            </a:r>
          </a:p>
          <a:p>
            <a:r>
              <a:rPr lang="en-US"/>
              <a:t>Wiggins quick connect fitting for draining and filling oils (Engine &amp; T\C) for contamination control.</a:t>
            </a:r>
          </a:p>
          <a:p>
            <a:endParaRPr lang="en-US"/>
          </a:p>
        </p:txBody>
      </p:sp>
      <p:sp>
        <p:nvSpPr>
          <p:cNvPr id="4" name="Slide Number Placeholder 3">
            <a:extLst>
              <a:ext uri="{FF2B5EF4-FFF2-40B4-BE49-F238E27FC236}">
                <a16:creationId xmlns:a16="http://schemas.microsoft.com/office/drawing/2014/main" id="{3BDB07E3-8A13-49C3-A630-B99A84D90B51}"/>
              </a:ext>
            </a:extLst>
          </p:cNvPr>
          <p:cNvSpPr>
            <a:spLocks noGrp="1"/>
          </p:cNvSpPr>
          <p:nvPr>
            <p:ph type="sldNum" sz="quarter" idx="12"/>
          </p:nvPr>
        </p:nvSpPr>
        <p:spPr/>
        <p:txBody>
          <a:bodyPr/>
          <a:lstStyle/>
          <a:p>
            <a:fld id="{B5EB69C0-7537-C24C-BC67-8B5F238D9475}" type="slidenum">
              <a:rPr lang="en-US" smtClean="0"/>
              <a:pPr/>
              <a:t>114</a:t>
            </a:fld>
            <a:endParaRPr lang="en-US"/>
          </a:p>
        </p:txBody>
      </p:sp>
    </p:spTree>
    <p:extLst>
      <p:ext uri="{BB962C8B-B14F-4D97-AF65-F5344CB8AC3E}">
        <p14:creationId xmlns:p14="http://schemas.microsoft.com/office/powerpoint/2010/main" val="33325665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517D0B-6A8F-447D-B702-2C2E58497FF8}"/>
              </a:ext>
            </a:extLst>
          </p:cNvPr>
          <p:cNvSpPr txBox="1"/>
          <p:nvPr/>
        </p:nvSpPr>
        <p:spPr>
          <a:xfrm>
            <a:off x="748146" y="3065076"/>
            <a:ext cx="5578226" cy="1077218"/>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D-Model Extra-Retarding Brake Packages</a:t>
            </a:r>
          </a:p>
        </p:txBody>
      </p:sp>
    </p:spTree>
    <p:extLst>
      <p:ext uri="{BB962C8B-B14F-4D97-AF65-F5344CB8AC3E}">
        <p14:creationId xmlns:p14="http://schemas.microsoft.com/office/powerpoint/2010/main" val="10662431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8FDE53-0708-460E-AD17-E53C341D1D35}"/>
              </a:ext>
            </a:extLst>
          </p:cNvPr>
          <p:cNvSpPr>
            <a:spLocks noGrp="1"/>
          </p:cNvSpPr>
          <p:nvPr>
            <p:ph type="title"/>
          </p:nvPr>
        </p:nvSpPr>
        <p:spPr/>
        <p:txBody>
          <a:bodyPr/>
          <a:lstStyle/>
          <a:p>
            <a:r>
              <a:rPr lang="en-US" sz="2400">
                <a:latin typeface="Arial"/>
                <a:cs typeface="Arial"/>
              </a:rPr>
              <a:t>Extra Retarding Package</a:t>
            </a:r>
          </a:p>
        </p:txBody>
      </p:sp>
      <p:sp>
        <p:nvSpPr>
          <p:cNvPr id="8" name="Content Placeholder 7">
            <a:extLst>
              <a:ext uri="{FF2B5EF4-FFF2-40B4-BE49-F238E27FC236}">
                <a16:creationId xmlns:a16="http://schemas.microsoft.com/office/drawing/2014/main" id="{220E5243-997A-4EA9-8EC9-0A1876688FF4}"/>
              </a:ext>
            </a:extLst>
          </p:cNvPr>
          <p:cNvSpPr>
            <a:spLocks noGrp="1"/>
          </p:cNvSpPr>
          <p:nvPr>
            <p:ph idx="1"/>
          </p:nvPr>
        </p:nvSpPr>
        <p:spPr/>
        <p:txBody>
          <a:bodyPr>
            <a:normAutofit/>
          </a:bodyPr>
          <a:lstStyle/>
          <a:p>
            <a:pPr marL="457200" indent="-457200">
              <a:buFont typeface="Arial" panose="020B0604020202020204" pitchFamily="34" charset="0"/>
              <a:buChar char="•"/>
            </a:pPr>
            <a:r>
              <a:rPr lang="en-US" sz="2000">
                <a:latin typeface="Arial"/>
                <a:cs typeface="Arial"/>
              </a:rPr>
              <a:t>The Extra Retarding package has been proven to reduce downhill braking temperatures.</a:t>
            </a:r>
          </a:p>
          <a:p>
            <a:pPr marL="457200" indent="-457200">
              <a:buFont typeface="Arial" panose="020B0604020202020204" pitchFamily="34" charset="0"/>
              <a:buChar char="•"/>
            </a:pPr>
            <a:endParaRPr lang="en-US" sz="2000"/>
          </a:p>
          <a:p>
            <a:pPr marL="457200" indent="-457200">
              <a:buFont typeface="Arial" panose="020B0604020202020204" pitchFamily="34" charset="0"/>
              <a:buChar char="•"/>
            </a:pPr>
            <a:r>
              <a:rPr lang="en-US" sz="2000">
                <a:latin typeface="Arial"/>
                <a:cs typeface="Arial"/>
              </a:rPr>
              <a:t>This package is an upgrade that can be done to any truck with the XLWS MA2 or MA4 brake stations.</a:t>
            </a:r>
          </a:p>
          <a:p>
            <a:pPr marL="457200" indent="-457200">
              <a:buFont typeface="Arial" panose="020B0604020202020204" pitchFamily="34" charset="0"/>
              <a:buChar char="•"/>
            </a:pPr>
            <a:endParaRPr lang="en-US" sz="2000">
              <a:latin typeface="Arial"/>
              <a:cs typeface="Arial"/>
            </a:endParaRPr>
          </a:p>
          <a:p>
            <a:pPr marL="457200" indent="-457200">
              <a:buFont typeface="Arial" panose="020B0604020202020204" pitchFamily="34" charset="0"/>
              <a:buChar char="•"/>
            </a:pPr>
            <a:r>
              <a:rPr lang="en-US" sz="2000">
                <a:latin typeface="Arial"/>
                <a:cs typeface="Arial"/>
              </a:rPr>
              <a:t>It is quite costly however the long-term Component Life will benefit.</a:t>
            </a:r>
          </a:p>
          <a:p>
            <a:pPr marL="457200" indent="-457200">
              <a:buFont typeface="Arial" panose="020B0604020202020204" pitchFamily="34" charset="0"/>
              <a:buChar char="•"/>
            </a:pPr>
            <a:endParaRPr lang="en-US" sz="2000"/>
          </a:p>
          <a:p>
            <a:pPr marL="457200" indent="-457200">
              <a:buFont typeface="Arial" panose="020B0604020202020204" pitchFamily="34" charset="0"/>
              <a:buChar char="•"/>
            </a:pPr>
            <a:r>
              <a:rPr lang="en-US" sz="2000">
                <a:latin typeface="Arial"/>
                <a:cs typeface="Arial"/>
              </a:rPr>
              <a:t>We are investigating parts availability and TRP installation possibilities that would stretch out the costs and the install will be included in TRP down time instead of shop down time.</a:t>
            </a:r>
            <a:endParaRPr lang="en-US" sz="2000"/>
          </a:p>
          <a:p>
            <a:pPr marL="457200" indent="-457200">
              <a:buFont typeface="Arial" panose="020B0604020202020204" pitchFamily="34" charset="0"/>
              <a:buChar char="•"/>
            </a:pPr>
            <a:endParaRPr lang="en-US" sz="2000"/>
          </a:p>
        </p:txBody>
      </p:sp>
      <p:sp>
        <p:nvSpPr>
          <p:cNvPr id="2" name="Slide Number Placeholder 1">
            <a:extLst>
              <a:ext uri="{FF2B5EF4-FFF2-40B4-BE49-F238E27FC236}">
                <a16:creationId xmlns:a16="http://schemas.microsoft.com/office/drawing/2014/main" id="{AA4D197E-A431-43D6-BC93-C6E3F1EE3AFD}"/>
              </a:ext>
            </a:extLst>
          </p:cNvPr>
          <p:cNvSpPr>
            <a:spLocks noGrp="1"/>
          </p:cNvSpPr>
          <p:nvPr>
            <p:ph type="sldNum" sz="quarter" idx="12"/>
          </p:nvPr>
        </p:nvSpPr>
        <p:spPr/>
        <p:txBody>
          <a:bodyPr/>
          <a:lstStyle/>
          <a:p>
            <a:fld id="{B5EB69C0-7537-C24C-BC67-8B5F238D9475}" type="slidenum">
              <a:rPr lang="en-US" smtClean="0"/>
              <a:pPr/>
              <a:t>116</a:t>
            </a:fld>
            <a:endParaRPr lang="en-US"/>
          </a:p>
        </p:txBody>
      </p:sp>
    </p:spTree>
    <p:extLst>
      <p:ext uri="{BB962C8B-B14F-4D97-AF65-F5344CB8AC3E}">
        <p14:creationId xmlns:p14="http://schemas.microsoft.com/office/powerpoint/2010/main" val="854945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6FDF2B-6EF2-4EC5-8075-FAD940987C62}"/>
              </a:ext>
            </a:extLst>
          </p:cNvPr>
          <p:cNvSpPr>
            <a:spLocks noGrp="1"/>
          </p:cNvSpPr>
          <p:nvPr>
            <p:ph type="title"/>
          </p:nvPr>
        </p:nvSpPr>
        <p:spPr/>
        <p:txBody>
          <a:bodyPr/>
          <a:lstStyle/>
          <a:p>
            <a:r>
              <a:rPr lang="en-US"/>
              <a:t>Results</a:t>
            </a:r>
          </a:p>
        </p:txBody>
      </p:sp>
      <p:sp>
        <p:nvSpPr>
          <p:cNvPr id="11" name="Content Placeholder 1">
            <a:extLst>
              <a:ext uri="{FF2B5EF4-FFF2-40B4-BE49-F238E27FC236}">
                <a16:creationId xmlns:a16="http://schemas.microsoft.com/office/drawing/2014/main" id="{3C7204F1-097C-494E-A897-D8BF942145AB}"/>
              </a:ext>
            </a:extLst>
          </p:cNvPr>
          <p:cNvSpPr>
            <a:spLocks noGrp="1"/>
          </p:cNvSpPr>
          <p:nvPr>
            <p:ph idx="1"/>
          </p:nvPr>
        </p:nvSpPr>
        <p:spPr>
          <a:xfrm>
            <a:off x="628650" y="1320529"/>
            <a:ext cx="7886700" cy="2032000"/>
          </a:xfrm>
        </p:spPr>
        <p:txBody>
          <a:bodyPr>
            <a:normAutofit fontScale="62500" lnSpcReduction="20000"/>
          </a:bodyPr>
          <a:lstStyle/>
          <a:p>
            <a:pPr marL="457200" indent="-457200">
              <a:buFont typeface="Arial" panose="020B0604020202020204" pitchFamily="34" charset="0"/>
              <a:buChar char="•"/>
            </a:pPr>
            <a:r>
              <a:rPr lang="en-US" altLang="en-US"/>
              <a:t>The results show (statistically) significant differences between the “extended life” (MA-4) and the “extra retarding” (MA-2) approaches, with the latter showing lower brake temperatures.</a:t>
            </a:r>
          </a:p>
          <a:p>
            <a:pPr marL="457200" indent="-457200">
              <a:buFont typeface="Arial" panose="020B0604020202020204" pitchFamily="34" charset="0"/>
              <a:buChar char="•"/>
            </a:pPr>
            <a:endParaRPr lang="en-US" altLang="en-US"/>
          </a:p>
          <a:p>
            <a:pPr marL="457200" indent="-457200">
              <a:buFont typeface="Arial" panose="020B0604020202020204" pitchFamily="34" charset="0"/>
              <a:buChar char="•"/>
            </a:pPr>
            <a:r>
              <a:rPr lang="en-US" altLang="en-US"/>
              <a:t>Loaded &amp; Empty Travel has interesting patterns (by gear) that are consistent by brake location – see images.</a:t>
            </a:r>
          </a:p>
        </p:txBody>
      </p:sp>
      <p:pic>
        <p:nvPicPr>
          <p:cNvPr id="4" name="Picture 3" descr="Chart, box and whisker chart&#10;&#10;Description automatically generated">
            <a:extLst>
              <a:ext uri="{FF2B5EF4-FFF2-40B4-BE49-F238E27FC236}">
                <a16:creationId xmlns:a16="http://schemas.microsoft.com/office/drawing/2014/main" id="{83AF60A7-7341-4E47-BCE1-F3D06BE9A9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 y="4504065"/>
            <a:ext cx="3657600" cy="2032000"/>
          </a:xfrm>
          <a:prstGeom prst="rect">
            <a:avLst/>
          </a:prstGeom>
        </p:spPr>
      </p:pic>
      <p:sp>
        <p:nvSpPr>
          <p:cNvPr id="2" name="TextBox 1">
            <a:extLst>
              <a:ext uri="{FF2B5EF4-FFF2-40B4-BE49-F238E27FC236}">
                <a16:creationId xmlns:a16="http://schemas.microsoft.com/office/drawing/2014/main" id="{23BF12AA-0BC9-461F-94BC-F965F2917B36}"/>
              </a:ext>
            </a:extLst>
          </p:cNvPr>
          <p:cNvSpPr txBox="1"/>
          <p:nvPr/>
        </p:nvSpPr>
        <p:spPr>
          <a:xfrm>
            <a:off x="609600" y="4148658"/>
            <a:ext cx="3014133" cy="369332"/>
          </a:xfrm>
          <a:prstGeom prst="rect">
            <a:avLst/>
          </a:prstGeom>
          <a:noFill/>
        </p:spPr>
        <p:txBody>
          <a:bodyPr wrap="square" rtlCol="0">
            <a:spAutoFit/>
          </a:bodyPr>
          <a:lstStyle/>
          <a:p>
            <a:pPr algn="ctr"/>
            <a:r>
              <a:rPr lang="en-US" b="1"/>
              <a:t>Loaded Travel</a:t>
            </a:r>
          </a:p>
        </p:txBody>
      </p:sp>
      <p:sp>
        <p:nvSpPr>
          <p:cNvPr id="7" name="TextBox 6">
            <a:extLst>
              <a:ext uri="{FF2B5EF4-FFF2-40B4-BE49-F238E27FC236}">
                <a16:creationId xmlns:a16="http://schemas.microsoft.com/office/drawing/2014/main" id="{36938268-9CBC-42B0-B2B2-C25E01625E73}"/>
              </a:ext>
            </a:extLst>
          </p:cNvPr>
          <p:cNvSpPr txBox="1"/>
          <p:nvPr/>
        </p:nvSpPr>
        <p:spPr>
          <a:xfrm>
            <a:off x="5520267" y="4148658"/>
            <a:ext cx="3014133" cy="369332"/>
          </a:xfrm>
          <a:prstGeom prst="rect">
            <a:avLst/>
          </a:prstGeom>
          <a:noFill/>
        </p:spPr>
        <p:txBody>
          <a:bodyPr wrap="square" rtlCol="0">
            <a:spAutoFit/>
          </a:bodyPr>
          <a:lstStyle/>
          <a:p>
            <a:pPr algn="ctr"/>
            <a:r>
              <a:rPr lang="en-US" b="1"/>
              <a:t>Empty Travel</a:t>
            </a:r>
          </a:p>
        </p:txBody>
      </p:sp>
      <p:pic>
        <p:nvPicPr>
          <p:cNvPr id="8" name="Picture 7" descr="Chart, box and whisker chart&#10;&#10;Description automatically generated">
            <a:extLst>
              <a:ext uri="{FF2B5EF4-FFF2-40B4-BE49-F238E27FC236}">
                <a16:creationId xmlns:a16="http://schemas.microsoft.com/office/drawing/2014/main" id="{A85CE9B8-6DF9-4F63-BCDD-ADFDE6F716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8533" y="4504065"/>
            <a:ext cx="3657600" cy="2032000"/>
          </a:xfrm>
          <a:prstGeom prst="rect">
            <a:avLst/>
          </a:prstGeom>
        </p:spPr>
      </p:pic>
      <p:sp>
        <p:nvSpPr>
          <p:cNvPr id="5" name="Slide Number Placeholder 4">
            <a:extLst>
              <a:ext uri="{FF2B5EF4-FFF2-40B4-BE49-F238E27FC236}">
                <a16:creationId xmlns:a16="http://schemas.microsoft.com/office/drawing/2014/main" id="{B4068AFF-C534-4D05-9840-CACED90239EC}"/>
              </a:ext>
            </a:extLst>
          </p:cNvPr>
          <p:cNvSpPr>
            <a:spLocks noGrp="1"/>
          </p:cNvSpPr>
          <p:nvPr>
            <p:ph type="sldNum" sz="quarter" idx="12"/>
          </p:nvPr>
        </p:nvSpPr>
        <p:spPr/>
        <p:txBody>
          <a:bodyPr/>
          <a:lstStyle/>
          <a:p>
            <a:fld id="{B5EB69C0-7537-C24C-BC67-8B5F238D9475}" type="slidenum">
              <a:rPr lang="en-US" smtClean="0"/>
              <a:pPr/>
              <a:t>117</a:t>
            </a:fld>
            <a:endParaRPr lang="en-US"/>
          </a:p>
        </p:txBody>
      </p:sp>
    </p:spTree>
    <p:extLst>
      <p:ext uri="{BB962C8B-B14F-4D97-AF65-F5344CB8AC3E}">
        <p14:creationId xmlns:p14="http://schemas.microsoft.com/office/powerpoint/2010/main" val="41921202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DAD6-2662-48E5-AC93-5B37282C5DCF}"/>
              </a:ext>
            </a:extLst>
          </p:cNvPr>
          <p:cNvSpPr>
            <a:spLocks noGrp="1"/>
          </p:cNvSpPr>
          <p:nvPr>
            <p:ph type="title"/>
          </p:nvPr>
        </p:nvSpPr>
        <p:spPr/>
        <p:txBody>
          <a:bodyPr/>
          <a:lstStyle/>
          <a:p>
            <a:r>
              <a:rPr lang="en-US"/>
              <a:t>Different Brake Packages in FCX D-Model Fleet</a:t>
            </a:r>
          </a:p>
        </p:txBody>
      </p:sp>
      <p:sp>
        <p:nvSpPr>
          <p:cNvPr id="3" name="Content Placeholder 2">
            <a:extLst>
              <a:ext uri="{FF2B5EF4-FFF2-40B4-BE49-F238E27FC236}">
                <a16:creationId xmlns:a16="http://schemas.microsoft.com/office/drawing/2014/main" id="{71E305DA-27AD-4BB4-91AC-E2F7914DE7A5}"/>
              </a:ext>
            </a:extLst>
          </p:cNvPr>
          <p:cNvSpPr>
            <a:spLocks noGrp="1"/>
          </p:cNvSpPr>
          <p:nvPr>
            <p:ph idx="1"/>
          </p:nvPr>
        </p:nvSpPr>
        <p:spPr>
          <a:xfrm>
            <a:off x="350351" y="1918591"/>
            <a:ext cx="1939125" cy="1899137"/>
          </a:xfrm>
        </p:spPr>
        <p:txBody>
          <a:bodyPr>
            <a:normAutofit/>
          </a:bodyPr>
          <a:lstStyle/>
          <a:p>
            <a:r>
              <a:rPr lang="en-US" sz="1800"/>
              <a:t>Morenci</a:t>
            </a:r>
          </a:p>
          <a:p>
            <a:pPr lvl="1"/>
            <a:r>
              <a:rPr lang="en-US" sz="1600"/>
              <a:t>MA1 - 2 </a:t>
            </a:r>
          </a:p>
          <a:p>
            <a:pPr lvl="1"/>
            <a:r>
              <a:rPr lang="en-US" sz="1600"/>
              <a:t>MA2 - 36</a:t>
            </a:r>
          </a:p>
          <a:p>
            <a:pPr lvl="1"/>
            <a:r>
              <a:rPr lang="en-US" sz="1600"/>
              <a:t>MA4 - 18</a:t>
            </a:r>
          </a:p>
        </p:txBody>
      </p:sp>
      <p:sp>
        <p:nvSpPr>
          <p:cNvPr id="6" name="Content Placeholder 2">
            <a:extLst>
              <a:ext uri="{FF2B5EF4-FFF2-40B4-BE49-F238E27FC236}">
                <a16:creationId xmlns:a16="http://schemas.microsoft.com/office/drawing/2014/main" id="{945C015C-2FBD-4233-9B6E-94536BF89774}"/>
              </a:ext>
            </a:extLst>
          </p:cNvPr>
          <p:cNvSpPr txBox="1">
            <a:spLocks/>
          </p:cNvSpPr>
          <p:nvPr/>
        </p:nvSpPr>
        <p:spPr bwMode="auto">
          <a:xfrm>
            <a:off x="5996503" y="4417442"/>
            <a:ext cx="2011680" cy="1463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rgbClr val="A85B41"/>
              </a:buClr>
              <a:buFont typeface="Wingdings" panose="05000000000000000000" pitchFamily="2" charset="2"/>
              <a:buChar char="§"/>
              <a:defRPr sz="2100" b="1">
                <a:solidFill>
                  <a:schemeClr val="tx1"/>
                </a:solidFill>
                <a:latin typeface="Arial" panose="020B0604020202020204" pitchFamily="34" charset="0"/>
                <a:ea typeface="Aktiv Grotesk" panose="020B0504020202020204" pitchFamily="34" charset="0"/>
                <a:cs typeface="Arial" panose="020B0604020202020204" pitchFamily="34" charset="0"/>
              </a:defRPr>
            </a:lvl1pPr>
            <a:lvl2pPr marL="432197" indent="-89297" algn="l" defTabSz="559594" rtl="0" eaLnBrk="1" fontAlgn="base" hangingPunct="1">
              <a:spcBef>
                <a:spcPct val="20000"/>
              </a:spcBef>
              <a:spcAft>
                <a:spcPct val="0"/>
              </a:spcAft>
              <a:buClr>
                <a:srgbClr val="A85B41"/>
              </a:buClr>
              <a:buFont typeface="Arial" panose="020B0604020202020204" pitchFamily="34" charset="0"/>
              <a:buChar char="•"/>
              <a:defRPr sz="1800" b="0">
                <a:solidFill>
                  <a:schemeClr val="tx1"/>
                </a:solidFill>
                <a:latin typeface="Arial" panose="020B0604020202020204" pitchFamily="34" charset="0"/>
                <a:ea typeface="Aktiv Grotesk" panose="020B0504020202020204" pitchFamily="34" charset="0"/>
                <a:cs typeface="Arial" panose="020B0604020202020204" pitchFamily="34" charset="0"/>
              </a:defRPr>
            </a:lvl2pPr>
            <a:lvl3pPr marL="942975" indent="-257175" algn="l" rtl="0" eaLnBrk="1" fontAlgn="base" hangingPunct="1">
              <a:spcBef>
                <a:spcPct val="20000"/>
              </a:spcBef>
              <a:spcAft>
                <a:spcPct val="0"/>
              </a:spcAft>
              <a:buClr>
                <a:srgbClr val="A85B41"/>
              </a:buClr>
              <a:buFont typeface="Arial" panose="020B0604020202020204" pitchFamily="34" charset="0"/>
              <a:buChar char="•"/>
              <a:defRPr sz="1500" b="0">
                <a:solidFill>
                  <a:schemeClr val="tx1"/>
                </a:solidFill>
                <a:latin typeface="Arial" panose="020B0604020202020204" pitchFamily="34" charset="0"/>
                <a:ea typeface="Aktiv Grotesk" panose="020B0504020202020204" pitchFamily="34" charset="0"/>
                <a:cs typeface="Arial" panose="020B0604020202020204" pitchFamily="34" charset="0"/>
              </a:defRPr>
            </a:lvl3pPr>
            <a:lvl4pPr marL="1200150" indent="-171450" algn="l" rtl="0" eaLnBrk="1" fontAlgn="base" hangingPunct="1">
              <a:spcBef>
                <a:spcPct val="20000"/>
              </a:spcBef>
              <a:spcAft>
                <a:spcPct val="0"/>
              </a:spcAft>
              <a:buClr>
                <a:srgbClr val="00BBB3"/>
              </a:buClr>
              <a:buFont typeface="Courier New" panose="02070309020205020404" pitchFamily="49" charset="0"/>
              <a:buChar char="o"/>
              <a:defRPr sz="1350" b="1">
                <a:solidFill>
                  <a:schemeClr val="tx1"/>
                </a:solidFill>
                <a:latin typeface="Franklin Gothic Book" panose="020B0503020102020204" pitchFamily="34" charset="0"/>
              </a:defRPr>
            </a:lvl4pPr>
            <a:lvl5pPr marL="1543050" indent="-171450" algn="l" rtl="0" eaLnBrk="1" fontAlgn="base" hangingPunct="1">
              <a:spcBef>
                <a:spcPct val="20000"/>
              </a:spcBef>
              <a:spcAft>
                <a:spcPct val="0"/>
              </a:spcAft>
              <a:buClr>
                <a:srgbClr val="00BBB3"/>
              </a:buClr>
              <a:buFont typeface="Courier New" panose="02070309020205020404" pitchFamily="49" charset="0"/>
              <a:buChar char="o"/>
              <a:defRPr sz="1350" b="1">
                <a:solidFill>
                  <a:schemeClr val="tx1"/>
                </a:solidFill>
                <a:latin typeface="Franklin Gothic Book" panose="020B0503020102020204" pitchFamily="34" charset="0"/>
              </a:defRPr>
            </a:lvl5pPr>
            <a:lvl6pPr marL="1885950" indent="-171450" algn="l" rtl="0" eaLnBrk="1" fontAlgn="base" hangingPunct="1">
              <a:spcBef>
                <a:spcPct val="20000"/>
              </a:spcBef>
              <a:spcAft>
                <a:spcPct val="0"/>
              </a:spcAft>
              <a:buClr>
                <a:srgbClr val="CC9900"/>
              </a:buClr>
              <a:buFont typeface="Arial" charset="0"/>
              <a:buChar char="-"/>
              <a:defRPr sz="1350">
                <a:solidFill>
                  <a:schemeClr val="tx1"/>
                </a:solidFill>
                <a:latin typeface="+mn-lt"/>
              </a:defRPr>
            </a:lvl6pPr>
            <a:lvl7pPr marL="2228850" indent="-171450" algn="l" rtl="0" eaLnBrk="1" fontAlgn="base" hangingPunct="1">
              <a:spcBef>
                <a:spcPct val="20000"/>
              </a:spcBef>
              <a:spcAft>
                <a:spcPct val="0"/>
              </a:spcAft>
              <a:buClr>
                <a:srgbClr val="CC9900"/>
              </a:buClr>
              <a:buFont typeface="Arial" charset="0"/>
              <a:buChar char="-"/>
              <a:defRPr sz="1350">
                <a:solidFill>
                  <a:schemeClr val="tx1"/>
                </a:solidFill>
                <a:latin typeface="+mn-lt"/>
              </a:defRPr>
            </a:lvl7pPr>
            <a:lvl8pPr marL="2571750" indent="-171450" algn="l" rtl="0" eaLnBrk="1" fontAlgn="base" hangingPunct="1">
              <a:spcBef>
                <a:spcPct val="20000"/>
              </a:spcBef>
              <a:spcAft>
                <a:spcPct val="0"/>
              </a:spcAft>
              <a:buClr>
                <a:srgbClr val="CC9900"/>
              </a:buClr>
              <a:buFont typeface="Arial" charset="0"/>
              <a:buChar char="-"/>
              <a:defRPr sz="1350">
                <a:solidFill>
                  <a:schemeClr val="tx1"/>
                </a:solidFill>
                <a:latin typeface="+mn-lt"/>
              </a:defRPr>
            </a:lvl8pPr>
            <a:lvl9pPr marL="2914650" indent="-171450" algn="l" rtl="0" eaLnBrk="1" fontAlgn="base" hangingPunct="1">
              <a:spcBef>
                <a:spcPct val="20000"/>
              </a:spcBef>
              <a:spcAft>
                <a:spcPct val="0"/>
              </a:spcAft>
              <a:buClr>
                <a:srgbClr val="CC9900"/>
              </a:buClr>
              <a:buFont typeface="Arial" charset="0"/>
              <a:buChar char="-"/>
              <a:defRPr sz="1350">
                <a:solidFill>
                  <a:schemeClr val="tx1"/>
                </a:solidFill>
                <a:latin typeface="+mn-lt"/>
              </a:defRPr>
            </a:lvl9pPr>
          </a:lstStyle>
          <a:p>
            <a:endParaRPr lang="en-US" sz="1600" kern="0"/>
          </a:p>
        </p:txBody>
      </p:sp>
      <p:sp>
        <p:nvSpPr>
          <p:cNvPr id="13" name="Content Placeholder 2">
            <a:extLst>
              <a:ext uri="{FF2B5EF4-FFF2-40B4-BE49-F238E27FC236}">
                <a16:creationId xmlns:a16="http://schemas.microsoft.com/office/drawing/2014/main" id="{4C71E74B-F0F3-46DD-8E71-F371FD367C88}"/>
              </a:ext>
            </a:extLst>
          </p:cNvPr>
          <p:cNvSpPr txBox="1">
            <a:spLocks/>
          </p:cNvSpPr>
          <p:nvPr/>
        </p:nvSpPr>
        <p:spPr>
          <a:xfrm>
            <a:off x="2420798" y="1918593"/>
            <a:ext cx="1939125" cy="1899137"/>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1200"/>
              </a:spcBef>
              <a:buFont typeface="Arial" panose="020B0604020202020204" pitchFamily="34" charset="0"/>
              <a:buNone/>
              <a:defRPr sz="3200" b="0" i="0" kern="1200">
                <a:solidFill>
                  <a:schemeClr val="tx1"/>
                </a:solidFill>
                <a:latin typeface="Arial" panose="020B0604020202020204" pitchFamily="34" charset="0"/>
                <a:ea typeface="+mn-ea"/>
                <a:cs typeface="Arial" panose="020B0604020202020204" pitchFamily="34" charset="0"/>
              </a:defRPr>
            </a:lvl1pPr>
            <a:lvl2pPr marL="742950" indent="-400050" algn="l" defTabSz="685800" rtl="0" eaLnBrk="1" latinLnBrk="0" hangingPunct="1">
              <a:lnSpc>
                <a:spcPct val="90000"/>
              </a:lnSpc>
              <a:spcBef>
                <a:spcPts val="1200"/>
              </a:spcBef>
              <a:buClr>
                <a:srgbClr val="BB5D00"/>
              </a:buClr>
              <a:buFont typeface="Wingdings 3" panose="05040102010807070707" pitchFamily="18" charset="2"/>
              <a:buChar char=""/>
              <a:defRPr sz="2800" b="0" i="0" kern="1200">
                <a:solidFill>
                  <a:schemeClr val="tx1"/>
                </a:solidFill>
                <a:latin typeface="Arial" panose="020B0604020202020204" pitchFamily="34" charset="0"/>
                <a:ea typeface="+mn-ea"/>
                <a:cs typeface="Arial" panose="020B0604020202020204" pitchFamily="34" charset="0"/>
              </a:defRPr>
            </a:lvl2pPr>
            <a:lvl3pPr marL="1028700" indent="-342900" algn="l" defTabSz="685800" rtl="0" eaLnBrk="1" latinLnBrk="0" hangingPunct="1">
              <a:lnSpc>
                <a:spcPct val="90000"/>
              </a:lnSpc>
              <a:spcBef>
                <a:spcPts val="1200"/>
              </a:spcBef>
              <a:buClr>
                <a:srgbClr val="BB5D00"/>
              </a:buClr>
              <a:buFont typeface="Wingdings" panose="05000000000000000000" pitchFamily="2" charset="2"/>
              <a:buChar char="Ø"/>
              <a:defRPr sz="2000" b="0" i="0" kern="1200">
                <a:solidFill>
                  <a:schemeClr val="tx1"/>
                </a:solidFill>
                <a:latin typeface="Arial" panose="020B0604020202020204" pitchFamily="34" charset="0"/>
                <a:ea typeface="+mn-ea"/>
                <a:cs typeface="Arial" panose="020B0604020202020204" pitchFamily="34" charset="0"/>
              </a:defRPr>
            </a:lvl3pPr>
            <a:lvl4pPr marL="1314450" indent="-285750" algn="l" defTabSz="685800" rtl="0" eaLnBrk="1" latinLnBrk="0" hangingPunct="1">
              <a:lnSpc>
                <a:spcPct val="90000"/>
              </a:lnSpc>
              <a:spcBef>
                <a:spcPts val="1200"/>
              </a:spcBef>
              <a:buClr>
                <a:srgbClr val="BB5D00"/>
              </a:buClr>
              <a:buFont typeface="Wingdings 3" panose="05040102010807070707" pitchFamily="18" charset="2"/>
              <a:buChar char=""/>
              <a:defRPr sz="1800" b="0" i="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rgbClr val="BB5D00"/>
              </a:buClr>
              <a:buFont typeface="Arial" panose="020B0604020202020204" pitchFamily="34" charset="0"/>
              <a:buChar char="•"/>
              <a:defRPr sz="1350" b="0" i="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kern="0"/>
              <a:t>Bagdad</a:t>
            </a:r>
            <a:endParaRPr lang="en-US" sz="2400" kern="0"/>
          </a:p>
          <a:p>
            <a:pPr lvl="1"/>
            <a:r>
              <a:rPr lang="en-US" sz="1600" kern="0"/>
              <a:t>MA4 - 16</a:t>
            </a:r>
          </a:p>
          <a:p>
            <a:pPr lvl="1"/>
            <a:endParaRPr lang="en-US" sz="1600"/>
          </a:p>
        </p:txBody>
      </p:sp>
      <p:sp>
        <p:nvSpPr>
          <p:cNvPr id="14" name="Content Placeholder 2">
            <a:extLst>
              <a:ext uri="{FF2B5EF4-FFF2-40B4-BE49-F238E27FC236}">
                <a16:creationId xmlns:a16="http://schemas.microsoft.com/office/drawing/2014/main" id="{C966980F-24EB-42E6-98A2-785465EAE8C5}"/>
              </a:ext>
            </a:extLst>
          </p:cNvPr>
          <p:cNvSpPr txBox="1">
            <a:spLocks/>
          </p:cNvSpPr>
          <p:nvPr/>
        </p:nvSpPr>
        <p:spPr>
          <a:xfrm>
            <a:off x="4622566" y="1918592"/>
            <a:ext cx="1939125" cy="1899137"/>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1200"/>
              </a:spcBef>
              <a:buFont typeface="Arial" panose="020B0604020202020204" pitchFamily="34" charset="0"/>
              <a:buNone/>
              <a:defRPr sz="3200" b="0" i="0" kern="1200">
                <a:solidFill>
                  <a:schemeClr val="tx1"/>
                </a:solidFill>
                <a:latin typeface="Arial" panose="020B0604020202020204" pitchFamily="34" charset="0"/>
                <a:ea typeface="+mn-ea"/>
                <a:cs typeface="Arial" panose="020B0604020202020204" pitchFamily="34" charset="0"/>
              </a:defRPr>
            </a:lvl1pPr>
            <a:lvl2pPr marL="742950" indent="-400050" algn="l" defTabSz="685800" rtl="0" eaLnBrk="1" latinLnBrk="0" hangingPunct="1">
              <a:lnSpc>
                <a:spcPct val="90000"/>
              </a:lnSpc>
              <a:spcBef>
                <a:spcPts val="1200"/>
              </a:spcBef>
              <a:buClr>
                <a:srgbClr val="BB5D00"/>
              </a:buClr>
              <a:buFont typeface="Wingdings 3" panose="05040102010807070707" pitchFamily="18" charset="2"/>
              <a:buChar char=""/>
              <a:defRPr sz="2800" b="0" i="0" kern="1200">
                <a:solidFill>
                  <a:schemeClr val="tx1"/>
                </a:solidFill>
                <a:latin typeface="Arial" panose="020B0604020202020204" pitchFamily="34" charset="0"/>
                <a:ea typeface="+mn-ea"/>
                <a:cs typeface="Arial" panose="020B0604020202020204" pitchFamily="34" charset="0"/>
              </a:defRPr>
            </a:lvl2pPr>
            <a:lvl3pPr marL="1028700" indent="-342900" algn="l" defTabSz="685800" rtl="0" eaLnBrk="1" latinLnBrk="0" hangingPunct="1">
              <a:lnSpc>
                <a:spcPct val="90000"/>
              </a:lnSpc>
              <a:spcBef>
                <a:spcPts val="1200"/>
              </a:spcBef>
              <a:buClr>
                <a:srgbClr val="BB5D00"/>
              </a:buClr>
              <a:buFont typeface="Wingdings" panose="05000000000000000000" pitchFamily="2" charset="2"/>
              <a:buChar char="Ø"/>
              <a:defRPr sz="2000" b="0" i="0" kern="1200">
                <a:solidFill>
                  <a:schemeClr val="tx1"/>
                </a:solidFill>
                <a:latin typeface="Arial" panose="020B0604020202020204" pitchFamily="34" charset="0"/>
                <a:ea typeface="+mn-ea"/>
                <a:cs typeface="Arial" panose="020B0604020202020204" pitchFamily="34" charset="0"/>
              </a:defRPr>
            </a:lvl3pPr>
            <a:lvl4pPr marL="1314450" indent="-285750" algn="l" defTabSz="685800" rtl="0" eaLnBrk="1" latinLnBrk="0" hangingPunct="1">
              <a:lnSpc>
                <a:spcPct val="90000"/>
              </a:lnSpc>
              <a:spcBef>
                <a:spcPts val="1200"/>
              </a:spcBef>
              <a:buClr>
                <a:srgbClr val="BB5D00"/>
              </a:buClr>
              <a:buFont typeface="Wingdings 3" panose="05040102010807070707" pitchFamily="18" charset="2"/>
              <a:buChar char=""/>
              <a:defRPr sz="1800" b="0" i="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rgbClr val="BB5D00"/>
              </a:buClr>
              <a:buFont typeface="Arial" panose="020B0604020202020204" pitchFamily="34" charset="0"/>
              <a:buChar char="•"/>
              <a:defRPr sz="1350" b="0" i="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a:t>Sierrita</a:t>
            </a:r>
            <a:endParaRPr lang="en-US"/>
          </a:p>
          <a:p>
            <a:pPr lvl="1"/>
            <a:r>
              <a:rPr lang="en-US" sz="1600"/>
              <a:t>MA4 - 13</a:t>
            </a:r>
          </a:p>
        </p:txBody>
      </p:sp>
      <p:sp>
        <p:nvSpPr>
          <p:cNvPr id="15" name="Content Placeholder 2">
            <a:extLst>
              <a:ext uri="{FF2B5EF4-FFF2-40B4-BE49-F238E27FC236}">
                <a16:creationId xmlns:a16="http://schemas.microsoft.com/office/drawing/2014/main" id="{6CD6105E-4FED-4D04-9A85-B52AD864D79E}"/>
              </a:ext>
            </a:extLst>
          </p:cNvPr>
          <p:cNvSpPr txBox="1">
            <a:spLocks/>
          </p:cNvSpPr>
          <p:nvPr/>
        </p:nvSpPr>
        <p:spPr>
          <a:xfrm>
            <a:off x="6783830" y="1918593"/>
            <a:ext cx="1939125" cy="1899137"/>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1200"/>
              </a:spcBef>
              <a:buFont typeface="Arial" panose="020B0604020202020204" pitchFamily="34" charset="0"/>
              <a:buNone/>
              <a:defRPr sz="3200" b="0" i="0" kern="1200">
                <a:solidFill>
                  <a:schemeClr val="tx1"/>
                </a:solidFill>
                <a:latin typeface="Arial" panose="020B0604020202020204" pitchFamily="34" charset="0"/>
                <a:ea typeface="+mn-ea"/>
                <a:cs typeface="Arial" panose="020B0604020202020204" pitchFamily="34" charset="0"/>
              </a:defRPr>
            </a:lvl1pPr>
            <a:lvl2pPr marL="742950" indent="-400050" algn="l" defTabSz="685800" rtl="0" eaLnBrk="1" latinLnBrk="0" hangingPunct="1">
              <a:lnSpc>
                <a:spcPct val="90000"/>
              </a:lnSpc>
              <a:spcBef>
                <a:spcPts val="1200"/>
              </a:spcBef>
              <a:buClr>
                <a:srgbClr val="BB5D00"/>
              </a:buClr>
              <a:buFont typeface="Wingdings 3" panose="05040102010807070707" pitchFamily="18" charset="2"/>
              <a:buChar char=""/>
              <a:defRPr sz="2800" b="0" i="0" kern="1200">
                <a:solidFill>
                  <a:schemeClr val="tx1"/>
                </a:solidFill>
                <a:latin typeface="Arial" panose="020B0604020202020204" pitchFamily="34" charset="0"/>
                <a:ea typeface="+mn-ea"/>
                <a:cs typeface="Arial" panose="020B0604020202020204" pitchFamily="34" charset="0"/>
              </a:defRPr>
            </a:lvl2pPr>
            <a:lvl3pPr marL="1028700" indent="-342900" algn="l" defTabSz="685800" rtl="0" eaLnBrk="1" latinLnBrk="0" hangingPunct="1">
              <a:lnSpc>
                <a:spcPct val="90000"/>
              </a:lnSpc>
              <a:spcBef>
                <a:spcPts val="1200"/>
              </a:spcBef>
              <a:buClr>
                <a:srgbClr val="BB5D00"/>
              </a:buClr>
              <a:buFont typeface="Wingdings" panose="05000000000000000000" pitchFamily="2" charset="2"/>
              <a:buChar char="Ø"/>
              <a:defRPr sz="2000" b="0" i="0" kern="1200">
                <a:solidFill>
                  <a:schemeClr val="tx1"/>
                </a:solidFill>
                <a:latin typeface="Arial" panose="020B0604020202020204" pitchFamily="34" charset="0"/>
                <a:ea typeface="+mn-ea"/>
                <a:cs typeface="Arial" panose="020B0604020202020204" pitchFamily="34" charset="0"/>
              </a:defRPr>
            </a:lvl3pPr>
            <a:lvl4pPr marL="1314450" indent="-285750" algn="l" defTabSz="685800" rtl="0" eaLnBrk="1" latinLnBrk="0" hangingPunct="1">
              <a:lnSpc>
                <a:spcPct val="90000"/>
              </a:lnSpc>
              <a:spcBef>
                <a:spcPts val="1200"/>
              </a:spcBef>
              <a:buClr>
                <a:srgbClr val="BB5D00"/>
              </a:buClr>
              <a:buFont typeface="Wingdings 3" panose="05040102010807070707" pitchFamily="18" charset="2"/>
              <a:buChar char=""/>
              <a:defRPr sz="1800" b="0" i="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rgbClr val="BB5D00"/>
              </a:buClr>
              <a:buFont typeface="Arial" panose="020B0604020202020204" pitchFamily="34" charset="0"/>
              <a:buChar char="•"/>
              <a:defRPr sz="1350" b="0" i="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kern="0"/>
              <a:t>Cerro Verde</a:t>
            </a:r>
          </a:p>
          <a:p>
            <a:pPr lvl="1"/>
            <a:r>
              <a:rPr lang="en-US" sz="1600" kern="0"/>
              <a:t>MA1 - 22</a:t>
            </a:r>
          </a:p>
          <a:p>
            <a:pPr lvl="1"/>
            <a:r>
              <a:rPr lang="en-US" sz="1600" kern="0"/>
              <a:t>MA4 - 18</a:t>
            </a:r>
          </a:p>
        </p:txBody>
      </p:sp>
      <p:sp>
        <p:nvSpPr>
          <p:cNvPr id="4" name="Slide Number Placeholder 3">
            <a:extLst>
              <a:ext uri="{FF2B5EF4-FFF2-40B4-BE49-F238E27FC236}">
                <a16:creationId xmlns:a16="http://schemas.microsoft.com/office/drawing/2014/main" id="{60514BD7-DF43-4C1F-83C9-38EBB28C4C62}"/>
              </a:ext>
            </a:extLst>
          </p:cNvPr>
          <p:cNvSpPr>
            <a:spLocks noGrp="1"/>
          </p:cNvSpPr>
          <p:nvPr>
            <p:ph type="sldNum" sz="quarter" idx="12"/>
          </p:nvPr>
        </p:nvSpPr>
        <p:spPr/>
        <p:txBody>
          <a:bodyPr/>
          <a:lstStyle/>
          <a:p>
            <a:fld id="{B5EB69C0-7537-C24C-BC67-8B5F238D9475}" type="slidenum">
              <a:rPr lang="en-US" smtClean="0"/>
              <a:pPr/>
              <a:t>118</a:t>
            </a:fld>
            <a:endParaRPr lang="en-US"/>
          </a:p>
        </p:txBody>
      </p:sp>
    </p:spTree>
    <p:extLst>
      <p:ext uri="{BB962C8B-B14F-4D97-AF65-F5344CB8AC3E}">
        <p14:creationId xmlns:p14="http://schemas.microsoft.com/office/powerpoint/2010/main" val="39657236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21EAED-61BE-47E4-BDE5-B2BD5ACBFD88}"/>
              </a:ext>
            </a:extLst>
          </p:cNvPr>
          <p:cNvSpPr>
            <a:spLocks noGrp="1"/>
          </p:cNvSpPr>
          <p:nvPr>
            <p:ph type="title"/>
          </p:nvPr>
        </p:nvSpPr>
        <p:spPr/>
        <p:txBody>
          <a:bodyPr/>
          <a:lstStyle/>
          <a:p>
            <a:r>
              <a:rPr lang="en-US"/>
              <a:t>Cost to Convert from MA4 to MA2</a:t>
            </a:r>
          </a:p>
        </p:txBody>
      </p:sp>
      <p:graphicFrame>
        <p:nvGraphicFramePr>
          <p:cNvPr id="16" name="Content Placeholder 15">
            <a:extLst>
              <a:ext uri="{FF2B5EF4-FFF2-40B4-BE49-F238E27FC236}">
                <a16:creationId xmlns:a16="http://schemas.microsoft.com/office/drawing/2014/main" id="{87DC7370-BC3B-44FE-91C5-528255720290}"/>
              </a:ext>
            </a:extLst>
          </p:cNvPr>
          <p:cNvGraphicFramePr>
            <a:graphicFrameLocks noGrp="1"/>
          </p:cNvGraphicFramePr>
          <p:nvPr>
            <p:ph idx="1"/>
          </p:nvPr>
        </p:nvGraphicFramePr>
        <p:xfrm>
          <a:off x="827433" y="3161275"/>
          <a:ext cx="7886064" cy="1716932"/>
        </p:xfrm>
        <a:graphic>
          <a:graphicData uri="http://schemas.openxmlformats.org/drawingml/2006/table">
            <a:tbl>
              <a:tblPr/>
              <a:tblGrid>
                <a:gridCol w="4215998">
                  <a:extLst>
                    <a:ext uri="{9D8B030D-6E8A-4147-A177-3AD203B41FA5}">
                      <a16:colId xmlns:a16="http://schemas.microsoft.com/office/drawing/2014/main" val="1970223748"/>
                    </a:ext>
                  </a:extLst>
                </a:gridCol>
                <a:gridCol w="3670066">
                  <a:extLst>
                    <a:ext uri="{9D8B030D-6E8A-4147-A177-3AD203B41FA5}">
                      <a16:colId xmlns:a16="http://schemas.microsoft.com/office/drawing/2014/main" val="1162054133"/>
                    </a:ext>
                  </a:extLst>
                </a:gridCol>
              </a:tblGrid>
              <a:tr h="429233">
                <a:tc gridSpan="2">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MA4 to MA2 Conversion</a:t>
                      </a:r>
                    </a:p>
                  </a:txBody>
                  <a:tcPr marL="13861" marR="13861"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94640548"/>
                  </a:ext>
                </a:extLst>
              </a:tr>
              <a:tr h="429233">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Trucks</a:t>
                      </a:r>
                    </a:p>
                  </a:txBody>
                  <a:tcPr marL="13861" marR="13861"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73</a:t>
                      </a:r>
                    </a:p>
                  </a:txBody>
                  <a:tcPr marL="13861" marR="13861"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5588056"/>
                  </a:ext>
                </a:extLst>
              </a:tr>
              <a:tr h="429233">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Price </a:t>
                      </a:r>
                    </a:p>
                  </a:txBody>
                  <a:tcPr marL="13861" marR="13861"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        24,633.40 </a:t>
                      </a:r>
                    </a:p>
                  </a:txBody>
                  <a:tcPr marL="13861" marR="13861"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972177322"/>
                  </a:ext>
                </a:extLst>
              </a:tr>
              <a:tr h="429233">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Total for fleet conversion</a:t>
                      </a:r>
                    </a:p>
                  </a:txBody>
                  <a:tcPr marL="13861" marR="13861"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  1,798,238.20 </a:t>
                      </a:r>
                    </a:p>
                  </a:txBody>
                  <a:tcPr marL="13861" marR="13861"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158080859"/>
                  </a:ext>
                </a:extLst>
              </a:tr>
            </a:tbl>
          </a:graphicData>
        </a:graphic>
      </p:graphicFrame>
      <p:sp>
        <p:nvSpPr>
          <p:cNvPr id="5" name="TextBox 4">
            <a:extLst>
              <a:ext uri="{FF2B5EF4-FFF2-40B4-BE49-F238E27FC236}">
                <a16:creationId xmlns:a16="http://schemas.microsoft.com/office/drawing/2014/main" id="{EFC3D7D1-035D-4719-9E49-524CB01EF374}"/>
              </a:ext>
            </a:extLst>
          </p:cNvPr>
          <p:cNvSpPr txBox="1"/>
          <p:nvPr/>
        </p:nvSpPr>
        <p:spPr>
          <a:xfrm>
            <a:off x="106322" y="1114711"/>
            <a:ext cx="8931350" cy="1723549"/>
          </a:xfrm>
          <a:prstGeom prst="rect">
            <a:avLst/>
          </a:prstGeom>
          <a:noFill/>
        </p:spPr>
        <p:txBody>
          <a:bodyPr wrap="square" rtlCol="0">
            <a:spAutoFit/>
          </a:bodyPr>
          <a:lstStyle/>
          <a:p>
            <a:pPr algn="ctr"/>
            <a:r>
              <a:rPr lang="en-US" sz="2400" b="1"/>
              <a:t>Notes</a:t>
            </a:r>
          </a:p>
          <a:p>
            <a:pPr marL="285750" indent="-285750" algn="ctr">
              <a:buClr>
                <a:srgbClr val="BA5929"/>
              </a:buClr>
              <a:buFont typeface="Wingdings" panose="05000000000000000000" pitchFamily="2" charset="2"/>
              <a:buChar char="§"/>
            </a:pPr>
            <a:r>
              <a:rPr lang="en-US" sz="1600"/>
              <a:t>Only available for D-Model trucks</a:t>
            </a:r>
          </a:p>
          <a:p>
            <a:pPr marL="285750" indent="-285750" algn="ctr">
              <a:buClr>
                <a:srgbClr val="BA5929"/>
              </a:buClr>
              <a:buFont typeface="Wingdings" panose="05000000000000000000" pitchFamily="2" charset="2"/>
              <a:buChar char="§"/>
            </a:pPr>
            <a:r>
              <a:rPr lang="en-US" sz="1600"/>
              <a:t>The cost analysis only represents the cost for conversion from MA4 (extended-life) brake package to MA2 (extra-retarding) brake package, MA2 package includes extended-life brakes</a:t>
            </a:r>
          </a:p>
          <a:p>
            <a:pPr marL="285750" indent="-285750" algn="ctr">
              <a:buClr>
                <a:srgbClr val="BA5929"/>
              </a:buClr>
              <a:buFont typeface="Wingdings" panose="05000000000000000000" pitchFamily="2" charset="2"/>
              <a:buChar char="§"/>
            </a:pPr>
            <a:r>
              <a:rPr lang="en-US" sz="1600"/>
              <a:t>This cost analysis includes parts only, no labor</a:t>
            </a:r>
          </a:p>
          <a:p>
            <a:pPr algn="ctr"/>
            <a:endParaRPr lang="en-US"/>
          </a:p>
        </p:txBody>
      </p:sp>
      <p:sp>
        <p:nvSpPr>
          <p:cNvPr id="6" name="TextBox 5">
            <a:extLst>
              <a:ext uri="{FF2B5EF4-FFF2-40B4-BE49-F238E27FC236}">
                <a16:creationId xmlns:a16="http://schemas.microsoft.com/office/drawing/2014/main" id="{223F9E3F-3B2A-4498-8D0E-9C83F0868E70}"/>
              </a:ext>
            </a:extLst>
          </p:cNvPr>
          <p:cNvSpPr txBox="1"/>
          <p:nvPr/>
        </p:nvSpPr>
        <p:spPr>
          <a:xfrm>
            <a:off x="1405153" y="5716938"/>
            <a:ext cx="6333688" cy="830997"/>
          </a:xfrm>
          <a:prstGeom prst="rect">
            <a:avLst/>
          </a:prstGeom>
          <a:noFill/>
        </p:spPr>
        <p:txBody>
          <a:bodyPr wrap="square" rtlCol="0">
            <a:spAutoFit/>
          </a:bodyPr>
          <a:lstStyle/>
          <a:p>
            <a:pPr algn="ctr"/>
            <a:r>
              <a:rPr lang="en-US" sz="2400">
                <a:hlinkClick r:id="rId2"/>
              </a:rPr>
              <a:t>Link</a:t>
            </a:r>
            <a:r>
              <a:rPr lang="en-US" sz="2400"/>
              <a:t> to parts and pricing for MA4 (Extended-life) to MA2 (Extra-retarding) conversion</a:t>
            </a:r>
          </a:p>
        </p:txBody>
      </p:sp>
      <p:sp>
        <p:nvSpPr>
          <p:cNvPr id="2" name="Slide Number Placeholder 1">
            <a:extLst>
              <a:ext uri="{FF2B5EF4-FFF2-40B4-BE49-F238E27FC236}">
                <a16:creationId xmlns:a16="http://schemas.microsoft.com/office/drawing/2014/main" id="{EC1092E6-068D-470B-805F-D0D6CA0CA513}"/>
              </a:ext>
            </a:extLst>
          </p:cNvPr>
          <p:cNvSpPr>
            <a:spLocks noGrp="1"/>
          </p:cNvSpPr>
          <p:nvPr>
            <p:ph type="sldNum" sz="quarter" idx="12"/>
          </p:nvPr>
        </p:nvSpPr>
        <p:spPr/>
        <p:txBody>
          <a:bodyPr/>
          <a:lstStyle/>
          <a:p>
            <a:fld id="{B5EB69C0-7537-C24C-BC67-8B5F238D9475}" type="slidenum">
              <a:rPr lang="en-US" smtClean="0"/>
              <a:pPr/>
              <a:t>119</a:t>
            </a:fld>
            <a:endParaRPr lang="en-US"/>
          </a:p>
        </p:txBody>
      </p:sp>
    </p:spTree>
    <p:extLst>
      <p:ext uri="{BB962C8B-B14F-4D97-AF65-F5344CB8AC3E}">
        <p14:creationId xmlns:p14="http://schemas.microsoft.com/office/powerpoint/2010/main" val="830939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E410-B031-41B9-A4E3-CBDE263B62B6}"/>
              </a:ext>
            </a:extLst>
          </p:cNvPr>
          <p:cNvSpPr>
            <a:spLocks noGrp="1"/>
          </p:cNvSpPr>
          <p:nvPr>
            <p:ph type="title"/>
          </p:nvPr>
        </p:nvSpPr>
        <p:spPr/>
        <p:txBody>
          <a:bodyPr>
            <a:normAutofit/>
          </a:bodyPr>
          <a:lstStyle/>
          <a:p>
            <a:r>
              <a:rPr lang="en-US" sz="2000"/>
              <a:t>Final Drive PCR Hours, By Year – All Sites</a:t>
            </a:r>
          </a:p>
        </p:txBody>
      </p:sp>
      <p:sp>
        <p:nvSpPr>
          <p:cNvPr id="4" name="Slide Number Placeholder 3">
            <a:extLst>
              <a:ext uri="{FF2B5EF4-FFF2-40B4-BE49-F238E27FC236}">
                <a16:creationId xmlns:a16="http://schemas.microsoft.com/office/drawing/2014/main" id="{A94DCBF9-B028-47F3-ADF8-D96C84018E78}"/>
              </a:ext>
            </a:extLst>
          </p:cNvPr>
          <p:cNvSpPr>
            <a:spLocks noGrp="1"/>
          </p:cNvSpPr>
          <p:nvPr>
            <p:ph type="sldNum" sz="quarter" idx="12"/>
          </p:nvPr>
        </p:nvSpPr>
        <p:spPr/>
        <p:txBody>
          <a:bodyPr/>
          <a:lstStyle/>
          <a:p>
            <a:fld id="{B5EB69C0-7537-C24C-BC67-8B5F238D9475}" type="slidenum">
              <a:rPr lang="en-US" dirty="0" smtClean="0"/>
              <a:pPr/>
              <a:t>12</a:t>
            </a:fld>
            <a:endParaRPr lang="en-US"/>
          </a:p>
        </p:txBody>
      </p:sp>
      <mc:AlternateContent xmlns:mc="http://schemas.openxmlformats.org/markup-compatibility/2006" xmlns:cx1="http://schemas.microsoft.com/office/drawing/2015/9/8/chartex">
        <mc:Choice Requires="cx1">
          <p:graphicFrame>
            <p:nvGraphicFramePr>
              <p:cNvPr id="8" name="Content Placeholder 7">
                <a:extLst>
                  <a:ext uri="{FF2B5EF4-FFF2-40B4-BE49-F238E27FC236}">
                    <a16:creationId xmlns:a16="http://schemas.microsoft.com/office/drawing/2014/main" id="{6CDADB04-D428-4B24-A840-A6AD0F314ED5}"/>
                  </a:ext>
                </a:extLst>
              </p:cNvPr>
              <p:cNvGraphicFramePr>
                <a:graphicFrameLocks noGrp="1"/>
              </p:cNvGraphicFramePr>
              <p:nvPr>
                <p:ph idx="1"/>
                <p:extLst>
                  <p:ext uri="{D42A27DB-BD31-4B8C-83A1-F6EECF244321}">
                    <p14:modId xmlns:p14="http://schemas.microsoft.com/office/powerpoint/2010/main" val="957975001"/>
                  </p:ext>
                </p:extLst>
              </p:nvPr>
            </p:nvGraphicFramePr>
            <p:xfrm>
              <a:off x="150920" y="1189608"/>
              <a:ext cx="8824404" cy="5042516"/>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ontent Placeholder 7">
                <a:extLst>
                  <a:ext uri="{FF2B5EF4-FFF2-40B4-BE49-F238E27FC236}">
                    <a16:creationId xmlns:a16="http://schemas.microsoft.com/office/drawing/2014/main" id="{6CDADB04-D428-4B24-A840-A6AD0F314ED5}"/>
                  </a:ext>
                </a:extLst>
              </p:cNvPr>
              <p:cNvPicPr>
                <a:picLocks noGrp="1" noRot="1" noChangeAspect="1" noMove="1" noResize="1" noEditPoints="1" noAdjustHandles="1" noChangeArrowheads="1" noChangeShapeType="1"/>
              </p:cNvPicPr>
              <p:nvPr/>
            </p:nvPicPr>
            <p:blipFill>
              <a:blip r:embed="rId4"/>
              <a:stretch>
                <a:fillRect/>
              </a:stretch>
            </p:blipFill>
            <p:spPr>
              <a:xfrm>
                <a:off x="150920" y="1189608"/>
                <a:ext cx="8824404" cy="5042516"/>
              </a:xfrm>
              <a:prstGeom prst="rect">
                <a:avLst/>
              </a:prstGeom>
            </p:spPr>
          </p:pic>
        </mc:Fallback>
      </mc:AlternateContent>
      <p:sp>
        <p:nvSpPr>
          <p:cNvPr id="6" name="TextBox 5">
            <a:extLst>
              <a:ext uri="{FF2B5EF4-FFF2-40B4-BE49-F238E27FC236}">
                <a16:creationId xmlns:a16="http://schemas.microsoft.com/office/drawing/2014/main" id="{1DBE6F8A-0AE7-4CAA-9EC7-47A1711D9807}"/>
              </a:ext>
            </a:extLst>
          </p:cNvPr>
          <p:cNvSpPr txBox="1"/>
          <p:nvPr/>
        </p:nvSpPr>
        <p:spPr>
          <a:xfrm>
            <a:off x="297180" y="6464138"/>
            <a:ext cx="8478175" cy="400110"/>
          </a:xfrm>
          <a:prstGeom prst="rect">
            <a:avLst/>
          </a:prstGeom>
          <a:noFill/>
        </p:spPr>
        <p:txBody>
          <a:bodyPr wrap="square" rtlCol="0">
            <a:spAutoFit/>
          </a:bodyPr>
          <a:lstStyle/>
          <a:p>
            <a:r>
              <a:rPr lang="en-US" sz="1000"/>
              <a:t>*Data from Master Component Sheet with the addition of 2021 data from Site spreadsheets, component coded PCR, filtered for  &gt;13,000 service hours</a:t>
            </a:r>
          </a:p>
          <a:p>
            <a:endParaRPr lang="en-US" sz="1000"/>
          </a:p>
        </p:txBody>
      </p:sp>
    </p:spTree>
    <p:extLst>
      <p:ext uri="{BB962C8B-B14F-4D97-AF65-F5344CB8AC3E}">
        <p14:creationId xmlns:p14="http://schemas.microsoft.com/office/powerpoint/2010/main" val="20972283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4F2128-2A87-47FC-BB74-627D3C49EAA1}"/>
              </a:ext>
            </a:extLst>
          </p:cNvPr>
          <p:cNvSpPr>
            <a:spLocks noGrp="1"/>
          </p:cNvSpPr>
          <p:nvPr>
            <p:ph type="title"/>
          </p:nvPr>
        </p:nvSpPr>
        <p:spPr/>
        <p:txBody>
          <a:bodyPr/>
          <a:lstStyle/>
          <a:p>
            <a:pPr>
              <a:lnSpc>
                <a:spcPct val="100000"/>
              </a:lnSpc>
            </a:pPr>
            <a:r>
              <a:rPr lang="en-US"/>
              <a:t>Conversion from MA1 (Standard) to MA2 (Extra Retarding)</a:t>
            </a:r>
          </a:p>
        </p:txBody>
      </p:sp>
      <p:sp>
        <p:nvSpPr>
          <p:cNvPr id="4" name="Content Placeholder 3">
            <a:extLst>
              <a:ext uri="{FF2B5EF4-FFF2-40B4-BE49-F238E27FC236}">
                <a16:creationId xmlns:a16="http://schemas.microsoft.com/office/drawing/2014/main" id="{E2ECD85E-FB11-43A1-AC2D-A7D39BEF9C4E}"/>
              </a:ext>
            </a:extLst>
          </p:cNvPr>
          <p:cNvSpPr txBox="1">
            <a:spLocks noGrp="1"/>
          </p:cNvSpPr>
          <p:nvPr>
            <p:ph idx="1"/>
          </p:nvPr>
        </p:nvSpPr>
        <p:spPr>
          <a:xfrm>
            <a:off x="0" y="1031875"/>
            <a:ext cx="9144000" cy="1877437"/>
          </a:xfrm>
          <a:prstGeom prst="rect">
            <a:avLst/>
          </a:prstGeom>
          <a:noFill/>
        </p:spPr>
        <p:txBody>
          <a:bodyPr wrap="square" rtlCol="0">
            <a:spAutoFit/>
          </a:bodyPr>
          <a:lstStyle/>
          <a:p>
            <a:pPr marL="0" indent="0" algn="ctr">
              <a:buNone/>
            </a:pPr>
            <a:r>
              <a:rPr lang="en-US" sz="2400" b="1"/>
              <a:t>Notes</a:t>
            </a:r>
          </a:p>
          <a:p>
            <a:pPr algn="ctr"/>
            <a:r>
              <a:rPr lang="en-US" sz="1600"/>
              <a:t>Only available for D-Model trucks</a:t>
            </a:r>
          </a:p>
          <a:p>
            <a:pPr algn="ctr"/>
            <a:r>
              <a:rPr lang="en-US" sz="1600"/>
              <a:t>MA1 to MA2 conversion requires all of the previously mentioned parts plus *NEW* Extended-life front wheels group, *NEW* Extended-life final drives, steering linkage, hydraulic arrangements, &amp; axles</a:t>
            </a:r>
          </a:p>
          <a:p>
            <a:pPr algn="ctr"/>
            <a:r>
              <a:rPr lang="en-US" sz="1600"/>
              <a:t>This cost analysis includes parts only, no labor</a:t>
            </a:r>
          </a:p>
        </p:txBody>
      </p:sp>
      <p:sp>
        <p:nvSpPr>
          <p:cNvPr id="5" name="Rectangle 4">
            <a:extLst>
              <a:ext uri="{FF2B5EF4-FFF2-40B4-BE49-F238E27FC236}">
                <a16:creationId xmlns:a16="http://schemas.microsoft.com/office/drawing/2014/main" id="{1217F347-B457-4AD5-B91A-2BB7B489E6BD}"/>
              </a:ext>
            </a:extLst>
          </p:cNvPr>
          <p:cNvSpPr/>
          <p:nvPr/>
        </p:nvSpPr>
        <p:spPr>
          <a:xfrm>
            <a:off x="1549154" y="5410626"/>
            <a:ext cx="6494016" cy="830997"/>
          </a:xfrm>
          <a:prstGeom prst="rect">
            <a:avLst/>
          </a:prstGeom>
          <a:noFill/>
        </p:spPr>
        <p:txBody>
          <a:bodyPr wrap="square" rtlCol="0">
            <a:spAutoFit/>
          </a:bodyPr>
          <a:lstStyle/>
          <a:p>
            <a:pPr algn="ctr"/>
            <a:r>
              <a:rPr lang="en-US" sz="2400">
                <a:hlinkClick r:id="rId2"/>
              </a:rPr>
              <a:t>Link</a:t>
            </a:r>
            <a:r>
              <a:rPr lang="en-US" sz="2400"/>
              <a:t> to parts and pricing for MA1 (Standard) to MA2 (Extra-retarding) conversion</a:t>
            </a:r>
          </a:p>
        </p:txBody>
      </p:sp>
      <p:graphicFrame>
        <p:nvGraphicFramePr>
          <p:cNvPr id="7" name="Table 6">
            <a:extLst>
              <a:ext uri="{FF2B5EF4-FFF2-40B4-BE49-F238E27FC236}">
                <a16:creationId xmlns:a16="http://schemas.microsoft.com/office/drawing/2014/main" id="{7E64642A-BC69-4396-B5B8-E15A0B171A9E}"/>
              </a:ext>
            </a:extLst>
          </p:cNvPr>
          <p:cNvGraphicFramePr>
            <a:graphicFrameLocks noGrp="1"/>
          </p:cNvGraphicFramePr>
          <p:nvPr/>
        </p:nvGraphicFramePr>
        <p:xfrm>
          <a:off x="2288220" y="3178050"/>
          <a:ext cx="5015883" cy="1834456"/>
        </p:xfrm>
        <a:graphic>
          <a:graphicData uri="http://schemas.openxmlformats.org/drawingml/2006/table">
            <a:tbl>
              <a:tblPr/>
              <a:tblGrid>
                <a:gridCol w="2613389">
                  <a:extLst>
                    <a:ext uri="{9D8B030D-6E8A-4147-A177-3AD203B41FA5}">
                      <a16:colId xmlns:a16="http://schemas.microsoft.com/office/drawing/2014/main" val="294040363"/>
                    </a:ext>
                  </a:extLst>
                </a:gridCol>
                <a:gridCol w="2402494">
                  <a:extLst>
                    <a:ext uri="{9D8B030D-6E8A-4147-A177-3AD203B41FA5}">
                      <a16:colId xmlns:a16="http://schemas.microsoft.com/office/drawing/2014/main" val="701484466"/>
                    </a:ext>
                  </a:extLst>
                </a:gridCol>
              </a:tblGrid>
              <a:tr h="458614">
                <a:tc gridSpan="2">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MA1 to MA2 Conversion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54158362"/>
                  </a:ext>
                </a:extLst>
              </a:tr>
              <a:tr h="458614">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Trucks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964225612"/>
                  </a:ext>
                </a:extLst>
              </a:tr>
              <a:tr h="458614">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Price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        925,811.66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656678299"/>
                  </a:ext>
                </a:extLst>
              </a:tr>
              <a:tr h="458614">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Total for fleet conversion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  22,219,479.84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934023290"/>
                  </a:ext>
                </a:extLst>
              </a:tr>
            </a:tbl>
          </a:graphicData>
        </a:graphic>
      </p:graphicFrame>
      <p:sp>
        <p:nvSpPr>
          <p:cNvPr id="2" name="Slide Number Placeholder 1">
            <a:extLst>
              <a:ext uri="{FF2B5EF4-FFF2-40B4-BE49-F238E27FC236}">
                <a16:creationId xmlns:a16="http://schemas.microsoft.com/office/drawing/2014/main" id="{8E31B309-F604-49FF-8AB4-CB0D06735B9A}"/>
              </a:ext>
            </a:extLst>
          </p:cNvPr>
          <p:cNvSpPr>
            <a:spLocks noGrp="1"/>
          </p:cNvSpPr>
          <p:nvPr>
            <p:ph type="sldNum" sz="quarter" idx="12"/>
          </p:nvPr>
        </p:nvSpPr>
        <p:spPr/>
        <p:txBody>
          <a:bodyPr/>
          <a:lstStyle/>
          <a:p>
            <a:fld id="{B5EB69C0-7537-C24C-BC67-8B5F238D9475}" type="slidenum">
              <a:rPr lang="en-US" smtClean="0"/>
              <a:pPr/>
              <a:t>120</a:t>
            </a:fld>
            <a:endParaRPr lang="en-US"/>
          </a:p>
        </p:txBody>
      </p:sp>
    </p:spTree>
    <p:extLst>
      <p:ext uri="{BB962C8B-B14F-4D97-AF65-F5344CB8AC3E}">
        <p14:creationId xmlns:p14="http://schemas.microsoft.com/office/powerpoint/2010/main" val="21155739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CEB7C5-3388-410B-919E-E614CD69E8E4}"/>
              </a:ext>
            </a:extLst>
          </p:cNvPr>
          <p:cNvSpPr>
            <a:spLocks noGrp="1"/>
          </p:cNvSpPr>
          <p:nvPr>
            <p:ph type="title"/>
          </p:nvPr>
        </p:nvSpPr>
        <p:spPr/>
        <p:txBody>
          <a:bodyPr/>
          <a:lstStyle/>
          <a:p>
            <a:r>
              <a:rPr lang="en-US"/>
              <a:t>If We Knew Then What We Know Now</a:t>
            </a:r>
          </a:p>
        </p:txBody>
      </p:sp>
      <p:sp>
        <p:nvSpPr>
          <p:cNvPr id="2" name="Content Placeholder 1">
            <a:extLst>
              <a:ext uri="{FF2B5EF4-FFF2-40B4-BE49-F238E27FC236}">
                <a16:creationId xmlns:a16="http://schemas.microsoft.com/office/drawing/2014/main" id="{0C9EFFEF-86E2-44DE-AA6E-E0CED746BF68}"/>
              </a:ext>
            </a:extLst>
          </p:cNvPr>
          <p:cNvSpPr>
            <a:spLocks noGrp="1"/>
          </p:cNvSpPr>
          <p:nvPr>
            <p:ph idx="1"/>
          </p:nvPr>
        </p:nvSpPr>
        <p:spPr>
          <a:xfrm>
            <a:off x="297180" y="1256306"/>
            <a:ext cx="8568524" cy="4786685"/>
          </a:xfrm>
        </p:spPr>
        <p:txBody>
          <a:bodyPr>
            <a:normAutofit fontScale="70000" lnSpcReduction="20000"/>
          </a:bodyPr>
          <a:lstStyle/>
          <a:p>
            <a:r>
              <a:rPr lang="en-US" sz="2400" b="1">
                <a:latin typeface="Arial"/>
                <a:cs typeface="Arial"/>
              </a:rPr>
              <a:t>As we move into the future, we should consider a data-driven approach to new equipment purchases</a:t>
            </a:r>
          </a:p>
          <a:p>
            <a:pPr marL="559435" lvl="1" indent="-216535"/>
            <a:r>
              <a:rPr lang="en-US">
                <a:latin typeface="Arial"/>
                <a:cs typeface="Arial"/>
              </a:rPr>
              <a:t>An opportunity was identified for better utilization of trucks that are equipped with the extra-retarding brake package during the component life project</a:t>
            </a:r>
          </a:p>
          <a:p>
            <a:pPr marL="559435" lvl="1" indent="-216535"/>
            <a:r>
              <a:rPr lang="en-US">
                <a:latin typeface="Arial"/>
                <a:cs typeface="Arial"/>
              </a:rPr>
              <a:t>There are 36 trucks with the extra retarding brake package that are currently in service in Morenci</a:t>
            </a:r>
          </a:p>
          <a:p>
            <a:pPr marL="559435" lvl="1" indent="-216535"/>
            <a:r>
              <a:rPr lang="en-US">
                <a:latin typeface="Arial"/>
                <a:cs typeface="Arial"/>
              </a:rPr>
              <a:t>These trucks have the capability of travelling downhill loaded in 3</a:t>
            </a:r>
            <a:r>
              <a:rPr lang="en-US" baseline="30000">
                <a:latin typeface="Arial"/>
                <a:cs typeface="Arial"/>
              </a:rPr>
              <a:t>rd</a:t>
            </a:r>
            <a:r>
              <a:rPr lang="en-US">
                <a:latin typeface="Arial"/>
                <a:cs typeface="Arial"/>
              </a:rPr>
              <a:t> gear and downhill empty in 6</a:t>
            </a:r>
            <a:r>
              <a:rPr lang="en-US" baseline="30000">
                <a:latin typeface="Arial"/>
                <a:cs typeface="Arial"/>
              </a:rPr>
              <a:t>th</a:t>
            </a:r>
            <a:r>
              <a:rPr lang="en-US">
                <a:latin typeface="Arial"/>
                <a:cs typeface="Arial"/>
              </a:rPr>
              <a:t> gear without overheating the brakes</a:t>
            </a:r>
          </a:p>
          <a:p>
            <a:pPr marL="559435" lvl="1" indent="-216535"/>
            <a:r>
              <a:rPr lang="en-US">
                <a:latin typeface="Arial"/>
                <a:cs typeface="Arial"/>
              </a:rPr>
              <a:t>Morenci does not train to use 3</a:t>
            </a:r>
            <a:r>
              <a:rPr lang="en-US" baseline="30000">
                <a:latin typeface="Arial"/>
                <a:cs typeface="Arial"/>
              </a:rPr>
              <a:t>rd</a:t>
            </a:r>
            <a:r>
              <a:rPr lang="en-US">
                <a:latin typeface="Arial"/>
                <a:cs typeface="Arial"/>
              </a:rPr>
              <a:t> gear downhill loaded nor 6</a:t>
            </a:r>
            <a:r>
              <a:rPr lang="en-US" baseline="30000">
                <a:latin typeface="Arial"/>
                <a:cs typeface="Arial"/>
              </a:rPr>
              <a:t>th</a:t>
            </a:r>
            <a:r>
              <a:rPr lang="en-US">
                <a:latin typeface="Arial"/>
                <a:cs typeface="Arial"/>
              </a:rPr>
              <a:t> gear downhill empty, due to the mixed fleets that exist at that site</a:t>
            </a:r>
          </a:p>
          <a:p>
            <a:pPr marL="559435" lvl="1" indent="-216535"/>
            <a:r>
              <a:rPr lang="en-US">
                <a:latin typeface="Arial"/>
                <a:cs typeface="Arial"/>
              </a:rPr>
              <a:t>The extra retarding package and corresponding speed gained could be better leveraged at a site like Safford or Chino that have extended downhill loaded runs </a:t>
            </a:r>
            <a:endParaRPr lang="en-US"/>
          </a:p>
          <a:p>
            <a:pPr marL="559435" lvl="1" indent="-216535"/>
            <a:r>
              <a:rPr lang="en-US">
                <a:latin typeface="Arial"/>
                <a:cs typeface="Arial"/>
              </a:rPr>
              <a:t>Having a fleet of extra retarding D-Model machines that achieve higher speeds would reduce the quantity of trucks required at either of these sites thereby driving down cost per hour</a:t>
            </a:r>
          </a:p>
        </p:txBody>
      </p:sp>
      <p:sp>
        <p:nvSpPr>
          <p:cNvPr id="4" name="Slide Number Placeholder 3">
            <a:extLst>
              <a:ext uri="{FF2B5EF4-FFF2-40B4-BE49-F238E27FC236}">
                <a16:creationId xmlns:a16="http://schemas.microsoft.com/office/drawing/2014/main" id="{C869AF66-E423-4610-B6AD-8DC35AA897E7}"/>
              </a:ext>
            </a:extLst>
          </p:cNvPr>
          <p:cNvSpPr>
            <a:spLocks noGrp="1"/>
          </p:cNvSpPr>
          <p:nvPr>
            <p:ph type="sldNum" sz="quarter" idx="12"/>
          </p:nvPr>
        </p:nvSpPr>
        <p:spPr/>
        <p:txBody>
          <a:bodyPr/>
          <a:lstStyle/>
          <a:p>
            <a:fld id="{B5EB69C0-7537-C24C-BC67-8B5F238D9475}" type="slidenum">
              <a:rPr lang="en-US" smtClean="0"/>
              <a:pPr/>
              <a:t>121</a:t>
            </a:fld>
            <a:endParaRPr lang="en-US"/>
          </a:p>
        </p:txBody>
      </p:sp>
    </p:spTree>
    <p:extLst>
      <p:ext uri="{BB962C8B-B14F-4D97-AF65-F5344CB8AC3E}">
        <p14:creationId xmlns:p14="http://schemas.microsoft.com/office/powerpoint/2010/main" val="26264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341B08-6D9E-4664-8DF8-C539B4B206B9}"/>
              </a:ext>
            </a:extLst>
          </p:cNvPr>
          <p:cNvSpPr>
            <a:spLocks noGrp="1"/>
          </p:cNvSpPr>
          <p:nvPr>
            <p:ph type="title"/>
          </p:nvPr>
        </p:nvSpPr>
        <p:spPr/>
        <p:txBody>
          <a:bodyPr/>
          <a:lstStyle/>
          <a:p>
            <a:r>
              <a:rPr lang="en-US">
                <a:latin typeface="Arial"/>
                <a:cs typeface="Arial"/>
              </a:rPr>
              <a:t>Duo Cone</a:t>
            </a:r>
            <a:endParaRPr lang="en-US"/>
          </a:p>
        </p:txBody>
      </p:sp>
      <p:sp>
        <p:nvSpPr>
          <p:cNvPr id="2" name="Content Placeholder 1">
            <a:extLst>
              <a:ext uri="{FF2B5EF4-FFF2-40B4-BE49-F238E27FC236}">
                <a16:creationId xmlns:a16="http://schemas.microsoft.com/office/drawing/2014/main" id="{851B098F-3643-4DBC-BB2B-E0018AC569DE}"/>
              </a:ext>
            </a:extLst>
          </p:cNvPr>
          <p:cNvSpPr>
            <a:spLocks noGrp="1"/>
          </p:cNvSpPr>
          <p:nvPr>
            <p:ph idx="1"/>
          </p:nvPr>
        </p:nvSpPr>
        <p:spPr>
          <a:xfrm>
            <a:off x="297180" y="1320529"/>
            <a:ext cx="8218170" cy="4351338"/>
          </a:xfrm>
        </p:spPr>
        <p:txBody>
          <a:bodyPr>
            <a:normAutofit/>
          </a:bodyPr>
          <a:lstStyle/>
          <a:p>
            <a:pPr marL="342900" indent="-342900">
              <a:spcBef>
                <a:spcPct val="0"/>
              </a:spcBef>
              <a:buFont typeface="Arial" panose="020B0604020202020204" pitchFamily="34" charset="0"/>
              <a:buChar char="•"/>
            </a:pPr>
            <a:r>
              <a:rPr lang="en-US" sz="2000">
                <a:latin typeface="Arial"/>
                <a:cs typeface="Arial"/>
              </a:rPr>
              <a:t>Team realizes that there have been many updates to the duo cones.</a:t>
            </a:r>
            <a:endParaRPr lang="en-US" sz="2000"/>
          </a:p>
          <a:p>
            <a:pPr marL="342900" indent="-342900">
              <a:spcBef>
                <a:spcPct val="0"/>
              </a:spcBef>
              <a:buFont typeface="Arial" panose="020B0604020202020204" pitchFamily="34" charset="0"/>
              <a:buChar char="•"/>
            </a:pPr>
            <a:endParaRPr lang="en-US" sz="2000">
              <a:latin typeface="Arial"/>
              <a:cs typeface="Arial"/>
            </a:endParaRPr>
          </a:p>
          <a:p>
            <a:pPr marL="342900" indent="-342900">
              <a:spcBef>
                <a:spcPct val="0"/>
              </a:spcBef>
              <a:buFont typeface="Arial" panose="020B0604020202020204" pitchFamily="34" charset="0"/>
              <a:buChar char="•"/>
            </a:pPr>
            <a:r>
              <a:rPr lang="en-US" sz="2000">
                <a:latin typeface="Arial"/>
                <a:cs typeface="Arial"/>
              </a:rPr>
              <a:t>Ensure all sites and dealers are using most updated duo cones. </a:t>
            </a:r>
            <a:endParaRPr lang="en-US" sz="2000"/>
          </a:p>
        </p:txBody>
      </p:sp>
      <p:sp>
        <p:nvSpPr>
          <p:cNvPr id="4" name="TextBox 3">
            <a:extLst>
              <a:ext uri="{FF2B5EF4-FFF2-40B4-BE49-F238E27FC236}">
                <a16:creationId xmlns:a16="http://schemas.microsoft.com/office/drawing/2014/main" id="{FEB6FC3A-5D19-431D-BB11-1E39050C06B6}"/>
              </a:ext>
            </a:extLst>
          </p:cNvPr>
          <p:cNvSpPr txBox="1"/>
          <p:nvPr/>
        </p:nvSpPr>
        <p:spPr>
          <a:xfrm>
            <a:off x="186678" y="2615058"/>
            <a:ext cx="65241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hlinkClick r:id="rId3"/>
              </a:rPr>
              <a:t>793 STD Brake</a:t>
            </a:r>
            <a:endParaRPr lang="en-US">
              <a:latin typeface="Arial"/>
              <a:cs typeface="Arial"/>
            </a:endParaRPr>
          </a:p>
          <a:p>
            <a:r>
              <a:rPr lang="en-US">
                <a:latin typeface="Arial"/>
                <a:cs typeface="Arial"/>
              </a:rPr>
              <a:t>New Part Number Part Name                 Former Part Number</a:t>
            </a:r>
            <a:endParaRPr lang="en-US"/>
          </a:p>
          <a:p>
            <a:r>
              <a:rPr lang="en-US">
                <a:latin typeface="Arial"/>
                <a:cs typeface="Arial"/>
              </a:rPr>
              <a:t>423-2091              Duo-Cone Seal </a:t>
            </a:r>
            <a:r>
              <a:rPr lang="en-US" err="1">
                <a:latin typeface="Arial"/>
                <a:cs typeface="Arial"/>
              </a:rPr>
              <a:t>Gp</a:t>
            </a:r>
            <a:r>
              <a:rPr lang="en-US">
                <a:latin typeface="Arial"/>
                <a:cs typeface="Arial"/>
              </a:rPr>
              <a:t>    365-4922</a:t>
            </a:r>
          </a:p>
          <a:p>
            <a:r>
              <a:rPr lang="en-US">
                <a:latin typeface="Arial"/>
                <a:cs typeface="Arial"/>
              </a:rPr>
              <a:t>563-8599              Duo-Cone Seal </a:t>
            </a:r>
            <a:r>
              <a:rPr lang="en-US" err="1">
                <a:latin typeface="Arial"/>
                <a:cs typeface="Arial"/>
              </a:rPr>
              <a:t>Gp</a:t>
            </a:r>
            <a:r>
              <a:rPr lang="en-US">
                <a:latin typeface="Arial"/>
                <a:cs typeface="Arial"/>
              </a:rPr>
              <a:t>    314-4130</a:t>
            </a:r>
          </a:p>
        </p:txBody>
      </p:sp>
      <p:pic>
        <p:nvPicPr>
          <p:cNvPr id="5" name="Picture 5" descr="Diagram, engineering drawing&#10;&#10;Description automatically generated">
            <a:extLst>
              <a:ext uri="{FF2B5EF4-FFF2-40B4-BE49-F238E27FC236}">
                <a16:creationId xmlns:a16="http://schemas.microsoft.com/office/drawing/2014/main" id="{2D54959A-206A-4391-AFD3-F48CBD64444E}"/>
              </a:ext>
            </a:extLst>
          </p:cNvPr>
          <p:cNvPicPr>
            <a:picLocks noChangeAspect="1"/>
          </p:cNvPicPr>
          <p:nvPr/>
        </p:nvPicPr>
        <p:blipFill>
          <a:blip r:embed="rId4"/>
          <a:stretch>
            <a:fillRect/>
          </a:stretch>
        </p:blipFill>
        <p:spPr>
          <a:xfrm>
            <a:off x="5913542" y="3301393"/>
            <a:ext cx="2743200" cy="2185261"/>
          </a:xfrm>
          <a:prstGeom prst="rect">
            <a:avLst/>
          </a:prstGeom>
        </p:spPr>
      </p:pic>
      <p:sp>
        <p:nvSpPr>
          <p:cNvPr id="6" name="TextBox 5">
            <a:extLst>
              <a:ext uri="{FF2B5EF4-FFF2-40B4-BE49-F238E27FC236}">
                <a16:creationId xmlns:a16="http://schemas.microsoft.com/office/drawing/2014/main" id="{F3E4918A-4C2F-4E0E-AAC4-E858A756A99C}"/>
              </a:ext>
            </a:extLst>
          </p:cNvPr>
          <p:cNvSpPr txBox="1"/>
          <p:nvPr/>
        </p:nvSpPr>
        <p:spPr>
          <a:xfrm>
            <a:off x="234137" y="5367750"/>
            <a:ext cx="66032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hlinkClick r:id="rId5"/>
              </a:rPr>
              <a:t>793 XLWS</a:t>
            </a:r>
            <a:endParaRPr lang="en-US">
              <a:latin typeface="Arial"/>
              <a:cs typeface="Arial"/>
            </a:endParaRPr>
          </a:p>
          <a:p>
            <a:r>
              <a:rPr lang="en-US">
                <a:latin typeface="Arial"/>
                <a:cs typeface="Arial"/>
              </a:rPr>
              <a:t>New Part Number  Part Name                Former Part Number</a:t>
            </a:r>
            <a:endParaRPr lang="en-US"/>
          </a:p>
          <a:p>
            <a:r>
              <a:rPr lang="en-US">
                <a:latin typeface="Arial"/>
                <a:cs typeface="Arial"/>
              </a:rPr>
              <a:t>423-2091               Duo-Cone Seal </a:t>
            </a:r>
            <a:r>
              <a:rPr lang="en-US" err="1">
                <a:latin typeface="Arial"/>
                <a:cs typeface="Arial"/>
              </a:rPr>
              <a:t>Gp</a:t>
            </a:r>
            <a:r>
              <a:rPr lang="en-US">
                <a:latin typeface="Arial"/>
                <a:cs typeface="Arial"/>
              </a:rPr>
              <a:t>   365-4922</a:t>
            </a:r>
          </a:p>
          <a:p>
            <a:r>
              <a:rPr lang="en-US">
                <a:latin typeface="Arial"/>
                <a:cs typeface="Arial"/>
              </a:rPr>
              <a:t>423-2089               Duo-Cone Seal </a:t>
            </a:r>
            <a:r>
              <a:rPr lang="en-US" err="1">
                <a:latin typeface="Arial"/>
                <a:cs typeface="Arial"/>
              </a:rPr>
              <a:t>Gp</a:t>
            </a:r>
            <a:r>
              <a:rPr lang="en-US">
                <a:latin typeface="Arial"/>
                <a:cs typeface="Arial"/>
              </a:rPr>
              <a:t>   378-0592</a:t>
            </a:r>
          </a:p>
        </p:txBody>
      </p:sp>
      <p:sp>
        <p:nvSpPr>
          <p:cNvPr id="7" name="Slide Number Placeholder 6">
            <a:extLst>
              <a:ext uri="{FF2B5EF4-FFF2-40B4-BE49-F238E27FC236}">
                <a16:creationId xmlns:a16="http://schemas.microsoft.com/office/drawing/2014/main" id="{7B9EE599-F5B6-4CC4-BE91-21EC71E8DC8A}"/>
              </a:ext>
            </a:extLst>
          </p:cNvPr>
          <p:cNvSpPr>
            <a:spLocks noGrp="1"/>
          </p:cNvSpPr>
          <p:nvPr>
            <p:ph type="sldNum" sz="quarter" idx="12"/>
          </p:nvPr>
        </p:nvSpPr>
        <p:spPr/>
        <p:txBody>
          <a:bodyPr/>
          <a:lstStyle/>
          <a:p>
            <a:fld id="{B5EB69C0-7537-C24C-BC67-8B5F238D9475}" type="slidenum">
              <a:rPr lang="en-US" smtClean="0"/>
              <a:pPr/>
              <a:t>122</a:t>
            </a:fld>
            <a:endParaRPr lang="en-US"/>
          </a:p>
        </p:txBody>
      </p:sp>
    </p:spTree>
    <p:extLst>
      <p:ext uri="{BB962C8B-B14F-4D97-AF65-F5344CB8AC3E}">
        <p14:creationId xmlns:p14="http://schemas.microsoft.com/office/powerpoint/2010/main" val="224907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366A234C-D538-4282-A39F-B75B859D41BB}"/>
              </a:ext>
            </a:extLst>
          </p:cNvPr>
          <p:cNvPicPr>
            <a:picLocks noGrp="1" noChangeAspect="1"/>
          </p:cNvPicPr>
          <p:nvPr>
            <p:ph idx="1"/>
          </p:nvPr>
        </p:nvPicPr>
        <p:blipFill>
          <a:blip r:embed="rId3"/>
          <a:stretch>
            <a:fillRect/>
          </a:stretch>
        </p:blipFill>
        <p:spPr>
          <a:xfrm>
            <a:off x="243119" y="1493235"/>
            <a:ext cx="4188595" cy="1552641"/>
          </a:xfrm>
        </p:spPr>
      </p:pic>
      <p:sp>
        <p:nvSpPr>
          <p:cNvPr id="3" name="Title 2">
            <a:extLst>
              <a:ext uri="{FF2B5EF4-FFF2-40B4-BE49-F238E27FC236}">
                <a16:creationId xmlns:a16="http://schemas.microsoft.com/office/drawing/2014/main" id="{71597FA5-A026-4A6F-BE0F-0F6C56E65110}"/>
              </a:ext>
            </a:extLst>
          </p:cNvPr>
          <p:cNvSpPr>
            <a:spLocks noGrp="1"/>
          </p:cNvSpPr>
          <p:nvPr>
            <p:ph type="title"/>
          </p:nvPr>
        </p:nvSpPr>
        <p:spPr/>
        <p:txBody>
          <a:bodyPr/>
          <a:lstStyle/>
          <a:p>
            <a:r>
              <a:rPr lang="en-US"/>
              <a:t>Duo Cone Tooling </a:t>
            </a:r>
          </a:p>
        </p:txBody>
      </p:sp>
      <p:pic>
        <p:nvPicPr>
          <p:cNvPr id="6" name="Picture 6" descr="A picture containing diagram&#10;&#10;Description automatically generated">
            <a:extLst>
              <a:ext uri="{FF2B5EF4-FFF2-40B4-BE49-F238E27FC236}">
                <a16:creationId xmlns:a16="http://schemas.microsoft.com/office/drawing/2014/main" id="{CA320687-7296-447C-9148-F4771361AD48}"/>
              </a:ext>
            </a:extLst>
          </p:cNvPr>
          <p:cNvPicPr>
            <a:picLocks noChangeAspect="1"/>
          </p:cNvPicPr>
          <p:nvPr/>
        </p:nvPicPr>
        <p:blipFill>
          <a:blip r:embed="rId4"/>
          <a:stretch>
            <a:fillRect/>
          </a:stretch>
        </p:blipFill>
        <p:spPr>
          <a:xfrm>
            <a:off x="4426456" y="2668396"/>
            <a:ext cx="4238196" cy="4012870"/>
          </a:xfrm>
          <a:prstGeom prst="rect">
            <a:avLst/>
          </a:prstGeom>
        </p:spPr>
      </p:pic>
      <p:pic>
        <p:nvPicPr>
          <p:cNvPr id="7" name="Picture 7" descr="Graphical user interface, text, application, chat or text message&#10;&#10;Description automatically generated">
            <a:extLst>
              <a:ext uri="{FF2B5EF4-FFF2-40B4-BE49-F238E27FC236}">
                <a16:creationId xmlns:a16="http://schemas.microsoft.com/office/drawing/2014/main" id="{E3A8FB82-769C-44A4-839E-531245EE1824}"/>
              </a:ext>
            </a:extLst>
          </p:cNvPr>
          <p:cNvPicPr>
            <a:picLocks noChangeAspect="1"/>
          </p:cNvPicPr>
          <p:nvPr/>
        </p:nvPicPr>
        <p:blipFill>
          <a:blip r:embed="rId5"/>
          <a:stretch>
            <a:fillRect/>
          </a:stretch>
        </p:blipFill>
        <p:spPr>
          <a:xfrm>
            <a:off x="210407" y="4345028"/>
            <a:ext cx="4261927" cy="794074"/>
          </a:xfrm>
          <a:prstGeom prst="rect">
            <a:avLst/>
          </a:prstGeom>
        </p:spPr>
      </p:pic>
      <p:sp>
        <p:nvSpPr>
          <p:cNvPr id="2" name="TextBox 1">
            <a:extLst>
              <a:ext uri="{FF2B5EF4-FFF2-40B4-BE49-F238E27FC236}">
                <a16:creationId xmlns:a16="http://schemas.microsoft.com/office/drawing/2014/main" id="{AD068BD4-3276-446D-8023-9A4701917727}"/>
              </a:ext>
            </a:extLst>
          </p:cNvPr>
          <p:cNvSpPr txBox="1"/>
          <p:nvPr/>
        </p:nvSpPr>
        <p:spPr>
          <a:xfrm>
            <a:off x="210407" y="6475154"/>
            <a:ext cx="27431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Media # i07979527 Published 3/5/21</a:t>
            </a:r>
            <a:endParaRPr lang="en-US" sz="800">
              <a:cs typeface="Arial"/>
            </a:endParaRPr>
          </a:p>
        </p:txBody>
      </p:sp>
      <p:sp>
        <p:nvSpPr>
          <p:cNvPr id="4" name="Slide Number Placeholder 3">
            <a:extLst>
              <a:ext uri="{FF2B5EF4-FFF2-40B4-BE49-F238E27FC236}">
                <a16:creationId xmlns:a16="http://schemas.microsoft.com/office/drawing/2014/main" id="{88FD372E-4E7F-493F-971C-9C339AD46C01}"/>
              </a:ext>
            </a:extLst>
          </p:cNvPr>
          <p:cNvSpPr>
            <a:spLocks noGrp="1"/>
          </p:cNvSpPr>
          <p:nvPr>
            <p:ph type="sldNum" sz="quarter" idx="12"/>
          </p:nvPr>
        </p:nvSpPr>
        <p:spPr/>
        <p:txBody>
          <a:bodyPr/>
          <a:lstStyle/>
          <a:p>
            <a:fld id="{B5EB69C0-7537-C24C-BC67-8B5F238D9475}" type="slidenum">
              <a:rPr lang="en-US" smtClean="0"/>
              <a:pPr/>
              <a:t>123</a:t>
            </a:fld>
            <a:endParaRPr lang="en-US"/>
          </a:p>
        </p:txBody>
      </p:sp>
    </p:spTree>
    <p:extLst>
      <p:ext uri="{BB962C8B-B14F-4D97-AF65-F5344CB8AC3E}">
        <p14:creationId xmlns:p14="http://schemas.microsoft.com/office/powerpoint/2010/main" val="36557658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1B6E1-C969-44A1-A4FB-A4A4B8E15094}"/>
              </a:ext>
            </a:extLst>
          </p:cNvPr>
          <p:cNvSpPr>
            <a:spLocks noGrp="1"/>
          </p:cNvSpPr>
          <p:nvPr>
            <p:ph type="title"/>
          </p:nvPr>
        </p:nvSpPr>
        <p:spPr/>
        <p:txBody>
          <a:bodyPr wrap="square" anchor="ctr">
            <a:normAutofit fontScale="90000"/>
          </a:bodyPr>
          <a:lstStyle/>
          <a:p>
            <a:pPr>
              <a:lnSpc>
                <a:spcPct val="100000"/>
              </a:lnSpc>
            </a:pPr>
            <a:r>
              <a:rPr lang="en-US" sz="2000">
                <a:latin typeface="Arial"/>
                <a:cs typeface="Arial"/>
              </a:rPr>
              <a:t>Recommendation: Ancillary Component Changes With Major Component Replacement</a:t>
            </a:r>
            <a:endParaRPr lang="en-US" sz="2000"/>
          </a:p>
        </p:txBody>
      </p:sp>
      <p:graphicFrame>
        <p:nvGraphicFramePr>
          <p:cNvPr id="2" name="Content Placeholder 1">
            <a:extLst>
              <a:ext uri="{FF2B5EF4-FFF2-40B4-BE49-F238E27FC236}">
                <a16:creationId xmlns:a16="http://schemas.microsoft.com/office/drawing/2014/main" id="{76FB2E87-2BAC-4555-BD01-81D10D3DD1F7}"/>
              </a:ext>
            </a:extLst>
          </p:cNvPr>
          <p:cNvGraphicFramePr>
            <a:graphicFrameLocks noGrp="1"/>
          </p:cNvGraphicFramePr>
          <p:nvPr>
            <p:ph idx="1"/>
          </p:nvPr>
        </p:nvGraphicFramePr>
        <p:xfrm>
          <a:off x="628650" y="1320800"/>
          <a:ext cx="7887537" cy="5385707"/>
        </p:xfrm>
        <a:graphic>
          <a:graphicData uri="http://schemas.openxmlformats.org/drawingml/2006/table">
            <a:tbl>
              <a:tblPr/>
              <a:tblGrid>
                <a:gridCol w="1471934">
                  <a:extLst>
                    <a:ext uri="{9D8B030D-6E8A-4147-A177-3AD203B41FA5}">
                      <a16:colId xmlns:a16="http://schemas.microsoft.com/office/drawing/2014/main" val="1129242002"/>
                    </a:ext>
                  </a:extLst>
                </a:gridCol>
                <a:gridCol w="1469130">
                  <a:extLst>
                    <a:ext uri="{9D8B030D-6E8A-4147-A177-3AD203B41FA5}">
                      <a16:colId xmlns:a16="http://schemas.microsoft.com/office/drawing/2014/main" val="2221337751"/>
                    </a:ext>
                  </a:extLst>
                </a:gridCol>
                <a:gridCol w="1160050">
                  <a:extLst>
                    <a:ext uri="{9D8B030D-6E8A-4147-A177-3AD203B41FA5}">
                      <a16:colId xmlns:a16="http://schemas.microsoft.com/office/drawing/2014/main" val="3326620645"/>
                    </a:ext>
                  </a:extLst>
                </a:gridCol>
                <a:gridCol w="1187699">
                  <a:extLst>
                    <a:ext uri="{9D8B030D-6E8A-4147-A177-3AD203B41FA5}">
                      <a16:colId xmlns:a16="http://schemas.microsoft.com/office/drawing/2014/main" val="1560689014"/>
                    </a:ext>
                  </a:extLst>
                </a:gridCol>
                <a:gridCol w="1299362">
                  <a:extLst>
                    <a:ext uri="{9D8B030D-6E8A-4147-A177-3AD203B41FA5}">
                      <a16:colId xmlns:a16="http://schemas.microsoft.com/office/drawing/2014/main" val="1301695494"/>
                    </a:ext>
                  </a:extLst>
                </a:gridCol>
                <a:gridCol w="1299362">
                  <a:extLst>
                    <a:ext uri="{9D8B030D-6E8A-4147-A177-3AD203B41FA5}">
                      <a16:colId xmlns:a16="http://schemas.microsoft.com/office/drawing/2014/main" val="1701779072"/>
                    </a:ext>
                  </a:extLst>
                </a:gridCol>
              </a:tblGrid>
              <a:tr h="377702">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Component</a:t>
                      </a:r>
                    </a:p>
                  </a:txBody>
                  <a:tcPr marL="7966" marR="7966" marT="8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Differential</a:t>
                      </a:r>
                    </a:p>
                  </a:txBody>
                  <a:tcPr marL="7966" marR="7966" marT="8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Transmission</a:t>
                      </a:r>
                    </a:p>
                  </a:txBody>
                  <a:tcPr marL="7966" marR="7966" marT="8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Torque Convertor</a:t>
                      </a:r>
                    </a:p>
                  </a:txBody>
                  <a:tcPr marL="7966" marR="7966" marT="8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Final Drives/Brake</a:t>
                      </a:r>
                    </a:p>
                  </a:txBody>
                  <a:tcPr marL="7966" marR="7966" marT="8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i="0" u="none" strike="noStrike">
                          <a:solidFill>
                            <a:srgbClr val="000000"/>
                          </a:solidFill>
                          <a:effectLst/>
                          <a:latin typeface="Arial" panose="020B0604020202020204" pitchFamily="34" charset="0"/>
                          <a:cs typeface="Arial" panose="020B0604020202020204" pitchFamily="34" charset="0"/>
                        </a:rPr>
                        <a:t>Front Suspension/Brake</a:t>
                      </a:r>
                    </a:p>
                  </a:txBody>
                  <a:tcPr marL="7966" marR="7966" marT="876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3997881"/>
                  </a:ext>
                </a:extLst>
              </a:tr>
              <a:tr h="493330">
                <a:tc rowSpan="7">
                  <a:txBody>
                    <a:bodyPr/>
                    <a:lstStyle/>
                    <a:p>
                      <a:pPr algn="ctr" fontAlgn="ctr"/>
                      <a:r>
                        <a:rPr lang="en-US" sz="1200" b="1" i="0" u="none" strike="noStrike">
                          <a:solidFill>
                            <a:srgbClr val="000000"/>
                          </a:solidFill>
                          <a:effectLst/>
                          <a:latin typeface="Arial" panose="020B0604020202020204" pitchFamily="34" charset="0"/>
                          <a:cs typeface="Arial" panose="020B0604020202020204" pitchFamily="34" charset="0"/>
                        </a:rPr>
                        <a:t>Parts Replaced or Task required </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Reseal differential lube valve</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Transmission oil pump</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Torque convertor pump</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Reseal differential lube valve</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Front brake actuators (rotochambers)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922250897"/>
                  </a:ext>
                </a:extLst>
              </a:tr>
              <a:tr h="721947">
                <a:tc vMerge="1">
                  <a:txBody>
                    <a:bodyPr/>
                    <a:lstStyle/>
                    <a:p>
                      <a:endParaRPr lang="en-US"/>
                    </a:p>
                  </a:txBody>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Thermostats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Powertrain cooler</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Front main driveline spider and bolts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Thermostats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Front slack adjuster</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3512159"/>
                  </a:ext>
                </a:extLst>
              </a:tr>
              <a:tr h="678855">
                <a:tc vMerge="1">
                  <a:txBody>
                    <a:bodyPr/>
                    <a:lstStyle/>
                    <a:p>
                      <a:endParaRPr lang="en-US"/>
                    </a:p>
                  </a:txBody>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Differential harness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Cab to transmission harness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Torque Converter hoses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RE 6 Valve,</a:t>
                      </a:r>
                    </a:p>
                    <a:p>
                      <a:pPr lvl="0" algn="ctr">
                        <a:buNone/>
                      </a:pPr>
                      <a:r>
                        <a:rPr lang="en-US" sz="1050" b="0" i="0" u="none" strike="noStrike">
                          <a:solidFill>
                            <a:srgbClr val="000000"/>
                          </a:solidFill>
                          <a:effectLst/>
                          <a:latin typeface="Arial" panose="020B0604020202020204" pitchFamily="34" charset="0"/>
                          <a:cs typeface="Arial" panose="020B0604020202020204" pitchFamily="34" charset="0"/>
                        </a:rPr>
                        <a:t>Rear brake actuators (rotochambers)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Hydraulic system cleanout if brake had a disc, cooler or hard part failure.</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669289740"/>
                  </a:ext>
                </a:extLst>
              </a:tr>
              <a:tr h="481298">
                <a:tc vMerge="1">
                  <a:txBody>
                    <a:bodyPr/>
                    <a:lstStyle/>
                    <a:p>
                      <a:endParaRPr lang="en-US"/>
                    </a:p>
                  </a:txBody>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Differential lube pump &amp; Motor (D-Model)</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Hose kit</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All filters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Rear slack adjuster</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2004914"/>
                  </a:ext>
                </a:extLst>
              </a:tr>
              <a:tr h="481298">
                <a:tc vMerge="1">
                  <a:txBody>
                    <a:bodyPr/>
                    <a:lstStyle/>
                    <a:p>
                      <a:endParaRPr lang="en-US"/>
                    </a:p>
                  </a:txBody>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Rear main driveline spider and bolts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Hydraulic system cleanout if 793b</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Axle shaft</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044336628"/>
                  </a:ext>
                </a:extLst>
              </a:tr>
              <a:tr h="1072947">
                <a:tc vMerge="1">
                  <a:txBody>
                    <a:bodyPr/>
                    <a:lstStyle/>
                    <a:p>
                      <a:endParaRPr lang="en-US"/>
                    </a:p>
                  </a:txBody>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Hydraulic system cleanout if the transmission had a clutch, cooler, or hard part failure</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1050" b="0" i="0" u="none" strike="noStrike">
                          <a:solidFill>
                            <a:srgbClr val="000000"/>
                          </a:solidFill>
                          <a:effectLst/>
                          <a:latin typeface="Arial" panose="020B0604020202020204" pitchFamily="34" charset="0"/>
                          <a:cs typeface="Arial" panose="020B0604020202020204" pitchFamily="34" charset="0"/>
                        </a:rPr>
                        <a:t>Brake hoses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4410703"/>
                  </a:ext>
                </a:extLst>
              </a:tr>
              <a:tr h="891092">
                <a:tc vMerge="1">
                  <a:txBody>
                    <a:bodyPr/>
                    <a:lstStyle/>
                    <a:p>
                      <a:endParaRPr lang="en-US"/>
                    </a:p>
                  </a:txBody>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If cross contamination is suspected check hydraulic tank system and filters.</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US" sz="1050" b="0" i="0" u="none" strike="noStrike">
                          <a:solidFill>
                            <a:srgbClr val="000000"/>
                          </a:solidFill>
                          <a:effectLst/>
                          <a:latin typeface="Arial" panose="020B0604020202020204" pitchFamily="34" charset="0"/>
                          <a:cs typeface="Arial" panose="020B0604020202020204" pitchFamily="34" charset="0"/>
                        </a:rPr>
                        <a:t>Hydraulic system cleanout if the brake had a disc, cooler, or hard part failure</a:t>
                      </a: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966" marR="7966" marT="87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703909213"/>
                  </a:ext>
                </a:extLst>
              </a:tr>
            </a:tbl>
          </a:graphicData>
        </a:graphic>
      </p:graphicFrame>
      <p:sp>
        <p:nvSpPr>
          <p:cNvPr id="6" name="TextBox 5">
            <a:extLst>
              <a:ext uri="{FF2B5EF4-FFF2-40B4-BE49-F238E27FC236}">
                <a16:creationId xmlns:a16="http://schemas.microsoft.com/office/drawing/2014/main" id="{661EB7F0-CB6A-4AFA-AD3C-3182319405BF}"/>
              </a:ext>
            </a:extLst>
          </p:cNvPr>
          <p:cNvSpPr txBox="1"/>
          <p:nvPr/>
        </p:nvSpPr>
        <p:spPr>
          <a:xfrm>
            <a:off x="7642371" y="704153"/>
            <a:ext cx="1350627" cy="276999"/>
          </a:xfrm>
          <a:prstGeom prst="rect">
            <a:avLst/>
          </a:prstGeom>
          <a:noFill/>
        </p:spPr>
        <p:txBody>
          <a:bodyPr wrap="square" rtlCol="0">
            <a:spAutoFit/>
          </a:bodyPr>
          <a:lstStyle/>
          <a:p>
            <a:pPr algn="ctr"/>
            <a:r>
              <a:rPr lang="en-US" sz="1200">
                <a:solidFill>
                  <a:schemeClr val="bg1"/>
                </a:solidFill>
              </a:rPr>
              <a:t>David Barnes</a:t>
            </a:r>
          </a:p>
        </p:txBody>
      </p:sp>
      <p:sp>
        <p:nvSpPr>
          <p:cNvPr id="4" name="Slide Number Placeholder 3">
            <a:extLst>
              <a:ext uri="{FF2B5EF4-FFF2-40B4-BE49-F238E27FC236}">
                <a16:creationId xmlns:a16="http://schemas.microsoft.com/office/drawing/2014/main" id="{C2CCB5B5-F702-4466-9BFB-B19B623AE916}"/>
              </a:ext>
            </a:extLst>
          </p:cNvPr>
          <p:cNvSpPr>
            <a:spLocks noGrp="1"/>
          </p:cNvSpPr>
          <p:nvPr>
            <p:ph type="sldNum" sz="quarter" idx="12"/>
          </p:nvPr>
        </p:nvSpPr>
        <p:spPr/>
        <p:txBody>
          <a:bodyPr/>
          <a:lstStyle/>
          <a:p>
            <a:fld id="{B5EB69C0-7537-C24C-BC67-8B5F238D9475}" type="slidenum">
              <a:rPr lang="en-US" smtClean="0"/>
              <a:pPr/>
              <a:t>124</a:t>
            </a:fld>
            <a:endParaRPr lang="en-US"/>
          </a:p>
        </p:txBody>
      </p:sp>
    </p:spTree>
    <p:extLst>
      <p:ext uri="{BB962C8B-B14F-4D97-AF65-F5344CB8AC3E}">
        <p14:creationId xmlns:p14="http://schemas.microsoft.com/office/powerpoint/2010/main" val="32512577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827D41-2B92-466C-8C42-650A162E9457}"/>
              </a:ext>
            </a:extLst>
          </p:cNvPr>
          <p:cNvSpPr>
            <a:spLocks noGrp="1"/>
          </p:cNvSpPr>
          <p:nvPr>
            <p:ph idx="1"/>
          </p:nvPr>
        </p:nvSpPr>
        <p:spPr>
          <a:xfrm>
            <a:off x="401414" y="1512279"/>
            <a:ext cx="4301509" cy="4771563"/>
          </a:xfrm>
        </p:spPr>
        <p:txBody>
          <a:bodyPr wrap="square" anchor="t">
            <a:normAutofit/>
          </a:bodyPr>
          <a:lstStyle/>
          <a:p>
            <a:r>
              <a:rPr lang="en-US" sz="2000" b="0">
                <a:latin typeface="Arial"/>
                <a:cs typeface="Arial"/>
              </a:rPr>
              <a:t>Staying in alignment with Feel the Fuel Burn mid-life recommendations.</a:t>
            </a:r>
            <a:r>
              <a:rPr lang="en-US" sz="2000">
                <a:latin typeface="Arial"/>
                <a:cs typeface="Arial"/>
              </a:rPr>
              <a:t> </a:t>
            </a:r>
            <a:endParaRPr lang="en-US" sz="2000" b="0"/>
          </a:p>
          <a:p>
            <a:pPr marL="342900" indent="-342900">
              <a:buFont typeface="Arial" panose="020B0604020202020204" pitchFamily="34" charset="0"/>
              <a:buChar char="•"/>
            </a:pPr>
            <a:r>
              <a:rPr lang="en-US" sz="2000" b="0">
                <a:latin typeface="Arial"/>
                <a:cs typeface="Arial"/>
              </a:rPr>
              <a:t>The main drive line spiders</a:t>
            </a:r>
            <a:r>
              <a:rPr lang="en-US" sz="2000">
                <a:latin typeface="Arial"/>
                <a:cs typeface="Arial"/>
              </a:rPr>
              <a:t> </a:t>
            </a:r>
            <a:r>
              <a:rPr lang="en-US" sz="2000" b="0">
                <a:latin typeface="Arial"/>
                <a:cs typeface="Arial"/>
              </a:rPr>
              <a:t> need to be replaced with new hardware using the D model spider (313-1923)</a:t>
            </a:r>
          </a:p>
          <a:p>
            <a:pPr marL="342900" indent="-342900">
              <a:buFont typeface="Arial" panose="020B0604020202020204" pitchFamily="34" charset="0"/>
              <a:buChar char="•"/>
            </a:pPr>
            <a:r>
              <a:rPr lang="en-US" sz="2000" b="0">
                <a:latin typeface="Arial"/>
                <a:cs typeface="Arial"/>
              </a:rPr>
              <a:t>Change the brake roto chambers and slack adjustors.</a:t>
            </a:r>
          </a:p>
          <a:p>
            <a:pPr lvl="1">
              <a:buFont typeface="Arial" panose="020B0604020202020204" pitchFamily="34" charset="0"/>
              <a:buChar char="•"/>
            </a:pPr>
            <a:r>
              <a:rPr lang="en-US" sz="1200">
                <a:latin typeface="Arial"/>
                <a:cs typeface="Arial"/>
                <a:hlinkClick r:id="rId3"/>
              </a:rPr>
              <a:t>Improved Slack Adjuster Service Magazine</a:t>
            </a:r>
            <a:endParaRPr lang="en-US" sz="1200">
              <a:hlinkClick r:id="rId3"/>
            </a:endParaRPr>
          </a:p>
        </p:txBody>
      </p:sp>
      <p:sp>
        <p:nvSpPr>
          <p:cNvPr id="3" name="Title 2">
            <a:extLst>
              <a:ext uri="{FF2B5EF4-FFF2-40B4-BE49-F238E27FC236}">
                <a16:creationId xmlns:a16="http://schemas.microsoft.com/office/drawing/2014/main" id="{A0067FA1-EC39-4CDA-9D54-83FD1ACF37CE}"/>
              </a:ext>
            </a:extLst>
          </p:cNvPr>
          <p:cNvSpPr>
            <a:spLocks noGrp="1"/>
          </p:cNvSpPr>
          <p:nvPr>
            <p:ph type="title"/>
          </p:nvPr>
        </p:nvSpPr>
        <p:spPr/>
        <p:txBody>
          <a:bodyPr wrap="square" anchor="ctr">
            <a:normAutofit/>
          </a:bodyPr>
          <a:lstStyle/>
          <a:p>
            <a:r>
              <a:rPr lang="en-US"/>
              <a:t>Mid-Life Recommendations</a:t>
            </a:r>
          </a:p>
        </p:txBody>
      </p:sp>
      <p:pic>
        <p:nvPicPr>
          <p:cNvPr id="5" name="Picture 4">
            <a:extLst>
              <a:ext uri="{FF2B5EF4-FFF2-40B4-BE49-F238E27FC236}">
                <a16:creationId xmlns:a16="http://schemas.microsoft.com/office/drawing/2014/main" id="{000E3C39-48FB-4199-883E-310B1A52BB58}"/>
              </a:ext>
            </a:extLst>
          </p:cNvPr>
          <p:cNvPicPr>
            <a:picLocks noChangeAspect="1"/>
          </p:cNvPicPr>
          <p:nvPr/>
        </p:nvPicPr>
        <p:blipFill>
          <a:blip r:embed="rId4"/>
          <a:stretch>
            <a:fillRect/>
          </a:stretch>
        </p:blipFill>
        <p:spPr>
          <a:xfrm>
            <a:off x="4702924" y="1064281"/>
            <a:ext cx="3894138" cy="2677220"/>
          </a:xfrm>
          <a:prstGeom prst="rect">
            <a:avLst/>
          </a:prstGeom>
          <a:noFill/>
        </p:spPr>
      </p:pic>
      <p:pic>
        <p:nvPicPr>
          <p:cNvPr id="6" name="Picture 5">
            <a:extLst>
              <a:ext uri="{FF2B5EF4-FFF2-40B4-BE49-F238E27FC236}">
                <a16:creationId xmlns:a16="http://schemas.microsoft.com/office/drawing/2014/main" id="{C6C30E7F-A537-4283-A5D3-6F805492532C}"/>
              </a:ext>
            </a:extLst>
          </p:cNvPr>
          <p:cNvPicPr>
            <a:picLocks noChangeAspect="1"/>
          </p:cNvPicPr>
          <p:nvPr/>
        </p:nvPicPr>
        <p:blipFill>
          <a:blip r:embed="rId5"/>
          <a:stretch>
            <a:fillRect/>
          </a:stretch>
        </p:blipFill>
        <p:spPr>
          <a:xfrm>
            <a:off x="6508668" y="3741501"/>
            <a:ext cx="1128039" cy="1726242"/>
          </a:xfrm>
          <a:prstGeom prst="rect">
            <a:avLst/>
          </a:prstGeom>
        </p:spPr>
      </p:pic>
      <p:pic>
        <p:nvPicPr>
          <p:cNvPr id="7" name="Picture 6">
            <a:extLst>
              <a:ext uri="{FF2B5EF4-FFF2-40B4-BE49-F238E27FC236}">
                <a16:creationId xmlns:a16="http://schemas.microsoft.com/office/drawing/2014/main" id="{4D9730B8-F66C-4830-B901-0AD0E95C4E02}"/>
              </a:ext>
            </a:extLst>
          </p:cNvPr>
          <p:cNvPicPr>
            <a:picLocks noChangeAspect="1"/>
          </p:cNvPicPr>
          <p:nvPr/>
        </p:nvPicPr>
        <p:blipFill>
          <a:blip r:embed="rId6"/>
          <a:stretch>
            <a:fillRect/>
          </a:stretch>
        </p:blipFill>
        <p:spPr>
          <a:xfrm>
            <a:off x="5001801" y="3116498"/>
            <a:ext cx="1207990" cy="2677221"/>
          </a:xfrm>
          <a:prstGeom prst="rect">
            <a:avLst/>
          </a:prstGeom>
        </p:spPr>
      </p:pic>
      <p:sp>
        <p:nvSpPr>
          <p:cNvPr id="4" name="Slide Number Placeholder 3">
            <a:extLst>
              <a:ext uri="{FF2B5EF4-FFF2-40B4-BE49-F238E27FC236}">
                <a16:creationId xmlns:a16="http://schemas.microsoft.com/office/drawing/2014/main" id="{AADFAB02-0D58-4B1C-B057-E9D4C3EC09AB}"/>
              </a:ext>
            </a:extLst>
          </p:cNvPr>
          <p:cNvSpPr>
            <a:spLocks noGrp="1"/>
          </p:cNvSpPr>
          <p:nvPr>
            <p:ph type="sldNum" sz="quarter" idx="12"/>
          </p:nvPr>
        </p:nvSpPr>
        <p:spPr/>
        <p:txBody>
          <a:bodyPr/>
          <a:lstStyle/>
          <a:p>
            <a:fld id="{B5EB69C0-7537-C24C-BC67-8B5F238D9475}" type="slidenum">
              <a:rPr lang="en-US" smtClean="0"/>
              <a:pPr/>
              <a:t>125</a:t>
            </a:fld>
            <a:endParaRPr lang="en-US"/>
          </a:p>
        </p:txBody>
      </p:sp>
    </p:spTree>
    <p:extLst>
      <p:ext uri="{BB962C8B-B14F-4D97-AF65-F5344CB8AC3E}">
        <p14:creationId xmlns:p14="http://schemas.microsoft.com/office/powerpoint/2010/main" val="29135732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4CEB98-6C1B-4BDD-BCF6-1001F7D5189E}"/>
              </a:ext>
            </a:extLst>
          </p:cNvPr>
          <p:cNvSpPr>
            <a:spLocks noGrp="1"/>
          </p:cNvSpPr>
          <p:nvPr>
            <p:ph type="title"/>
          </p:nvPr>
        </p:nvSpPr>
        <p:spPr/>
        <p:txBody>
          <a:bodyPr/>
          <a:lstStyle/>
          <a:p>
            <a:pPr>
              <a:lnSpc>
                <a:spcPct val="100000"/>
              </a:lnSpc>
            </a:pPr>
            <a:r>
              <a:rPr lang="en-US"/>
              <a:t>Recommendation: Extended Life Brake Discs</a:t>
            </a:r>
          </a:p>
        </p:txBody>
      </p:sp>
      <p:graphicFrame>
        <p:nvGraphicFramePr>
          <p:cNvPr id="5" name="Content Placeholder 4">
            <a:extLst>
              <a:ext uri="{FF2B5EF4-FFF2-40B4-BE49-F238E27FC236}">
                <a16:creationId xmlns:a16="http://schemas.microsoft.com/office/drawing/2014/main" id="{D055559B-AAD0-422A-B404-AE01D68AED15}"/>
              </a:ext>
            </a:extLst>
          </p:cNvPr>
          <p:cNvGraphicFramePr>
            <a:graphicFrameLocks noGrp="1"/>
          </p:cNvGraphicFramePr>
          <p:nvPr>
            <p:ph idx="1"/>
            <p:extLst>
              <p:ext uri="{D42A27DB-BD31-4B8C-83A1-F6EECF244321}">
                <p14:modId xmlns:p14="http://schemas.microsoft.com/office/powerpoint/2010/main" val="718194"/>
              </p:ext>
            </p:extLst>
          </p:nvPr>
        </p:nvGraphicFramePr>
        <p:xfrm>
          <a:off x="3904530" y="3960633"/>
          <a:ext cx="5111750" cy="2420030"/>
        </p:xfrm>
        <a:graphic>
          <a:graphicData uri="http://schemas.openxmlformats.org/drawingml/2006/table">
            <a:tbl>
              <a:tblPr/>
              <a:tblGrid>
                <a:gridCol w="322000">
                  <a:extLst>
                    <a:ext uri="{9D8B030D-6E8A-4147-A177-3AD203B41FA5}">
                      <a16:colId xmlns:a16="http://schemas.microsoft.com/office/drawing/2014/main" val="779040236"/>
                    </a:ext>
                  </a:extLst>
                </a:gridCol>
                <a:gridCol w="322000">
                  <a:extLst>
                    <a:ext uri="{9D8B030D-6E8A-4147-A177-3AD203B41FA5}">
                      <a16:colId xmlns:a16="http://schemas.microsoft.com/office/drawing/2014/main" val="2675333"/>
                    </a:ext>
                  </a:extLst>
                </a:gridCol>
                <a:gridCol w="322000">
                  <a:extLst>
                    <a:ext uri="{9D8B030D-6E8A-4147-A177-3AD203B41FA5}">
                      <a16:colId xmlns:a16="http://schemas.microsoft.com/office/drawing/2014/main" val="3912708985"/>
                    </a:ext>
                  </a:extLst>
                </a:gridCol>
                <a:gridCol w="322000">
                  <a:extLst>
                    <a:ext uri="{9D8B030D-6E8A-4147-A177-3AD203B41FA5}">
                      <a16:colId xmlns:a16="http://schemas.microsoft.com/office/drawing/2014/main" val="569956335"/>
                    </a:ext>
                  </a:extLst>
                </a:gridCol>
                <a:gridCol w="603750">
                  <a:extLst>
                    <a:ext uri="{9D8B030D-6E8A-4147-A177-3AD203B41FA5}">
                      <a16:colId xmlns:a16="http://schemas.microsoft.com/office/drawing/2014/main" val="2188500968"/>
                    </a:ext>
                  </a:extLst>
                </a:gridCol>
                <a:gridCol w="322000">
                  <a:extLst>
                    <a:ext uri="{9D8B030D-6E8A-4147-A177-3AD203B41FA5}">
                      <a16:colId xmlns:a16="http://schemas.microsoft.com/office/drawing/2014/main" val="946601173"/>
                    </a:ext>
                  </a:extLst>
                </a:gridCol>
                <a:gridCol w="322000">
                  <a:extLst>
                    <a:ext uri="{9D8B030D-6E8A-4147-A177-3AD203B41FA5}">
                      <a16:colId xmlns:a16="http://schemas.microsoft.com/office/drawing/2014/main" val="2819728085"/>
                    </a:ext>
                  </a:extLst>
                </a:gridCol>
                <a:gridCol w="322000">
                  <a:extLst>
                    <a:ext uri="{9D8B030D-6E8A-4147-A177-3AD203B41FA5}">
                      <a16:colId xmlns:a16="http://schemas.microsoft.com/office/drawing/2014/main" val="3323241957"/>
                    </a:ext>
                  </a:extLst>
                </a:gridCol>
                <a:gridCol w="322000">
                  <a:extLst>
                    <a:ext uri="{9D8B030D-6E8A-4147-A177-3AD203B41FA5}">
                      <a16:colId xmlns:a16="http://schemas.microsoft.com/office/drawing/2014/main" val="3132206244"/>
                    </a:ext>
                  </a:extLst>
                </a:gridCol>
                <a:gridCol w="1932000">
                  <a:extLst>
                    <a:ext uri="{9D8B030D-6E8A-4147-A177-3AD203B41FA5}">
                      <a16:colId xmlns:a16="http://schemas.microsoft.com/office/drawing/2014/main" val="1576762459"/>
                    </a:ext>
                  </a:extLst>
                </a:gridCol>
              </a:tblGrid>
              <a:tr h="211312">
                <a:tc gridSpan="10">
                  <a:txBody>
                    <a:bodyPr/>
                    <a:lstStyle/>
                    <a:p>
                      <a:pPr algn="ctr" rtl="0" fontAlgn="ctr"/>
                      <a:r>
                        <a:rPr lang="en-US" sz="700" b="1" i="0" u="none" strike="noStrike">
                          <a:solidFill>
                            <a:srgbClr val="FFFFFF"/>
                          </a:solidFill>
                          <a:effectLst/>
                          <a:latin typeface="Tahoma" panose="020B0604030504040204" pitchFamily="34" charset="0"/>
                        </a:rPr>
                        <a:t>793C ATY Brake Disc Analysis</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D2D8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22572167"/>
                  </a:ext>
                </a:extLst>
              </a:tr>
              <a:tr h="181125">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rowSpan="6">
                  <a:txBody>
                    <a:bodyPr/>
                    <a:lstStyle/>
                    <a:p>
                      <a:pPr algn="ctr" rtl="0" fontAlgn="ctr"/>
                      <a:r>
                        <a:rPr lang="en-US" sz="700" b="0" i="0" u="none" strike="noStrike">
                          <a:solidFill>
                            <a:srgbClr val="000000"/>
                          </a:solidFill>
                          <a:effectLst/>
                          <a:latin typeface="Tahoma" panose="020B0604030504040204" pitchFamily="34" charset="0"/>
                        </a:rPr>
                        <a:t>Difference of $(1,713.20) per suspension for Extended Life brake discs</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extLst>
                  <a:ext uri="{0D108BD9-81ED-4DB2-BD59-A6C34878D82A}">
                    <a16:rowId xmlns:a16="http://schemas.microsoft.com/office/drawing/2014/main" val="4023509244"/>
                  </a:ext>
                </a:extLst>
              </a:tr>
              <a:tr h="161000">
                <a:tc gridSpan="2">
                  <a:txBody>
                    <a:bodyPr/>
                    <a:lstStyle/>
                    <a:p>
                      <a:pPr algn="l" rtl="0" fontAlgn="ctr"/>
                      <a:r>
                        <a:rPr lang="en-US" sz="700" b="0" i="0" u="none" strike="noStrike">
                          <a:solidFill>
                            <a:srgbClr val="000000"/>
                          </a:solidFill>
                          <a:effectLst/>
                          <a:latin typeface="Tahoma" panose="020B0604030504040204" pitchFamily="34" charset="0"/>
                        </a:rPr>
                        <a:t>Front brakes</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hMerge="1">
                  <a:txBody>
                    <a:bodyPr/>
                    <a:lstStyle/>
                    <a:p>
                      <a:endParaRPr lang="en-US"/>
                    </a:p>
                  </a:txBody>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vMerge="1">
                  <a:txBody>
                    <a:bodyPr/>
                    <a:lstStyle/>
                    <a:p>
                      <a:endParaRPr lang="en-US"/>
                    </a:p>
                  </a:txBody>
                  <a:tcPr/>
                </a:tc>
                <a:extLst>
                  <a:ext uri="{0D108BD9-81ED-4DB2-BD59-A6C34878D82A}">
                    <a16:rowId xmlns:a16="http://schemas.microsoft.com/office/drawing/2014/main" val="2474963362"/>
                  </a:ext>
                </a:extLst>
              </a:tr>
              <a:tr h="236469">
                <a:tc rowSpan="2">
                  <a:txBody>
                    <a:bodyPr/>
                    <a:lstStyle/>
                    <a:p>
                      <a:pPr algn="ctr"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rowSpan="2" gridSpan="3">
                  <a:txBody>
                    <a:bodyPr/>
                    <a:lstStyle/>
                    <a:p>
                      <a:pPr algn="ctr" rtl="0" fontAlgn="ctr"/>
                      <a:r>
                        <a:rPr lang="en-US" sz="700" b="0" i="0" u="none" strike="noStrike">
                          <a:solidFill>
                            <a:srgbClr val="000000"/>
                          </a:solidFill>
                          <a:effectLst/>
                          <a:latin typeface="Tahoma" panose="020B0604030504040204" pitchFamily="34" charset="0"/>
                        </a:rPr>
                        <a:t>Extended Life friction disc</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rowSpan="2" hMerge="1">
                  <a:txBody>
                    <a:bodyPr/>
                    <a:lstStyle/>
                    <a:p>
                      <a:endParaRPr lang="en-US"/>
                    </a:p>
                  </a:txBody>
                  <a:tcPr/>
                </a:tc>
                <a:tc rowSpan="2" hMerge="1">
                  <a:txBody>
                    <a:bodyPr/>
                    <a:lstStyle/>
                    <a:p>
                      <a:endParaRPr lang="en-US"/>
                    </a:p>
                  </a:txBody>
                  <a:tcPr/>
                </a:tc>
                <a:tc rowSpan="2">
                  <a:txBody>
                    <a:bodyPr/>
                    <a:lstStyle/>
                    <a:p>
                      <a:pPr algn="ctr" rtl="0" fontAlgn="ctr"/>
                      <a:r>
                        <a:rPr lang="en-US" sz="700" b="0" i="0" u="none" strike="noStrike">
                          <a:solidFill>
                            <a:srgbClr val="000000"/>
                          </a:solidFill>
                          <a:effectLst/>
                          <a:latin typeface="Tahoma" panose="020B0604030504040204" pitchFamily="34" charset="0"/>
                        </a:rPr>
                        <a:t>190-3532</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gridSpan="3">
                  <a:txBody>
                    <a:bodyPr/>
                    <a:lstStyle/>
                    <a:p>
                      <a:pPr algn="ctr" rtl="0" fontAlgn="ctr"/>
                      <a:r>
                        <a:rPr lang="en-US" sz="700" b="0" i="0" u="none" strike="noStrike">
                          <a:solidFill>
                            <a:srgbClr val="000000"/>
                          </a:solidFill>
                          <a:effectLst/>
                          <a:latin typeface="Tahoma" panose="020B0604030504040204" pitchFamily="34" charset="0"/>
                        </a:rPr>
                        <a:t>$470.29/</a:t>
                      </a:r>
                      <a:r>
                        <a:rPr lang="en-US" sz="700" b="0" i="0" u="none" strike="noStrike" err="1">
                          <a:solidFill>
                            <a:srgbClr val="000000"/>
                          </a:solidFill>
                          <a:effectLst/>
                          <a:latin typeface="Tahoma" panose="020B0604030504040204" pitchFamily="34" charset="0"/>
                        </a:rPr>
                        <a:t>ea</a:t>
                      </a:r>
                      <a:r>
                        <a:rPr lang="en-US" sz="700" b="0" i="0" u="none" strike="noStrike">
                          <a:solidFill>
                            <a:srgbClr val="000000"/>
                          </a:solidFill>
                          <a:effectLst/>
                          <a:latin typeface="Tahoma" panose="020B0604030504040204" pitchFamily="34" charset="0"/>
                        </a:rPr>
                        <a:t> x 10 = $4,702.90</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450973194"/>
                  </a:ext>
                </a:extLst>
              </a:tr>
              <a:tr h="231437">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vMerge="1">
                  <a:txBody>
                    <a:bodyPr/>
                    <a:lstStyle/>
                    <a:p>
                      <a:endParaRPr lang="en-US"/>
                    </a:p>
                  </a:txBody>
                  <a:tcPr/>
                </a:tc>
                <a:extLst>
                  <a:ext uri="{0D108BD9-81ED-4DB2-BD59-A6C34878D82A}">
                    <a16:rowId xmlns:a16="http://schemas.microsoft.com/office/drawing/2014/main" val="1870243858"/>
                  </a:ext>
                </a:extLst>
              </a:tr>
              <a:tr h="236469">
                <a:tc rowSpan="2">
                  <a:txBody>
                    <a:bodyPr/>
                    <a:lstStyle/>
                    <a:p>
                      <a:pPr algn="ctr"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rowSpan="2" gridSpan="3">
                  <a:txBody>
                    <a:bodyPr/>
                    <a:lstStyle/>
                    <a:p>
                      <a:pPr algn="ctr" rtl="0" fontAlgn="ctr"/>
                      <a:r>
                        <a:rPr lang="en-US" sz="700" b="0" i="0" u="none" strike="noStrike">
                          <a:solidFill>
                            <a:srgbClr val="000000"/>
                          </a:solidFill>
                          <a:effectLst/>
                          <a:latin typeface="Tahoma" panose="020B0604030504040204" pitchFamily="34" charset="0"/>
                        </a:rPr>
                        <a:t>Standard Life friction disc</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rowSpan="2" hMerge="1">
                  <a:txBody>
                    <a:bodyPr/>
                    <a:lstStyle/>
                    <a:p>
                      <a:endParaRPr lang="en-US"/>
                    </a:p>
                  </a:txBody>
                  <a:tcPr/>
                </a:tc>
                <a:tc rowSpan="2" hMerge="1">
                  <a:txBody>
                    <a:bodyPr/>
                    <a:lstStyle/>
                    <a:p>
                      <a:endParaRPr lang="en-US"/>
                    </a:p>
                  </a:txBody>
                  <a:tcPr/>
                </a:tc>
                <a:tc rowSpan="2">
                  <a:txBody>
                    <a:bodyPr/>
                    <a:lstStyle/>
                    <a:p>
                      <a:pPr algn="ctr" rtl="0" fontAlgn="ctr"/>
                      <a:r>
                        <a:rPr lang="en-US" sz="700" b="0" i="0" u="none" strike="noStrike">
                          <a:solidFill>
                            <a:srgbClr val="000000"/>
                          </a:solidFill>
                          <a:effectLst/>
                          <a:latin typeface="Tahoma" panose="020B0604030504040204" pitchFamily="34" charset="0"/>
                        </a:rPr>
                        <a:t>7T-2815</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gridSpan="3">
                  <a:txBody>
                    <a:bodyPr/>
                    <a:lstStyle/>
                    <a:p>
                      <a:pPr algn="ctr" rtl="0" fontAlgn="ctr"/>
                      <a:r>
                        <a:rPr lang="en-US" sz="700" b="0" i="0" u="none" strike="noStrike">
                          <a:solidFill>
                            <a:srgbClr val="000000"/>
                          </a:solidFill>
                          <a:effectLst/>
                          <a:latin typeface="Tahoma" panose="020B0604030504040204" pitchFamily="34" charset="0"/>
                        </a:rPr>
                        <a:t>$298.97/ea x 10 = $2,989.70</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218122755"/>
                  </a:ext>
                </a:extLst>
              </a:tr>
              <a:tr h="161000">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vMerge="1">
                  <a:txBody>
                    <a:bodyPr/>
                    <a:lstStyle/>
                    <a:p>
                      <a:endParaRPr lang="en-US"/>
                    </a:p>
                  </a:txBody>
                  <a:tcPr/>
                </a:tc>
                <a:extLst>
                  <a:ext uri="{0D108BD9-81ED-4DB2-BD59-A6C34878D82A}">
                    <a16:rowId xmlns:a16="http://schemas.microsoft.com/office/drawing/2014/main" val="849623434"/>
                  </a:ext>
                </a:extLst>
              </a:tr>
              <a:tr h="211312">
                <a:tc gridSpan="2">
                  <a:txBody>
                    <a:bodyPr/>
                    <a:lstStyle/>
                    <a:p>
                      <a:pPr algn="l" rtl="0" fontAlgn="ctr"/>
                      <a:r>
                        <a:rPr lang="en-US" sz="700" b="0" i="0" u="none" strike="noStrike">
                          <a:solidFill>
                            <a:srgbClr val="000000"/>
                          </a:solidFill>
                          <a:effectLst/>
                          <a:latin typeface="Tahoma" panose="020B0604030504040204" pitchFamily="34" charset="0"/>
                        </a:rPr>
                        <a:t>Rear brakes</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hMerge="1">
                  <a:txBody>
                    <a:bodyPr/>
                    <a:lstStyle/>
                    <a:p>
                      <a:endParaRPr lang="en-US"/>
                    </a:p>
                  </a:txBody>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rowSpan="4">
                  <a:txBody>
                    <a:bodyPr/>
                    <a:lstStyle/>
                    <a:p>
                      <a:pPr algn="ctr" rtl="0" fontAlgn="ctr"/>
                      <a:r>
                        <a:rPr lang="en-US" sz="700" b="0" i="0" u="none" strike="noStrike">
                          <a:solidFill>
                            <a:srgbClr val="000000"/>
                          </a:solidFill>
                          <a:effectLst/>
                          <a:latin typeface="Tahoma" panose="020B0604030504040204" pitchFamily="34" charset="0"/>
                        </a:rPr>
                        <a:t>Difference of  $(2,008.20) per final drive for Extended Life brake discs</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extLst>
                  <a:ext uri="{0D108BD9-81ED-4DB2-BD59-A6C34878D82A}">
                    <a16:rowId xmlns:a16="http://schemas.microsoft.com/office/drawing/2014/main" val="2664209468"/>
                  </a:ext>
                </a:extLst>
              </a:tr>
              <a:tr h="241500">
                <a:tc rowSpan="2">
                  <a:txBody>
                    <a:bodyPr/>
                    <a:lstStyle/>
                    <a:p>
                      <a:pPr algn="ctr"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rowSpan="2" gridSpan="3">
                  <a:txBody>
                    <a:bodyPr/>
                    <a:lstStyle/>
                    <a:p>
                      <a:pPr algn="ctr" rtl="0" fontAlgn="ctr"/>
                      <a:r>
                        <a:rPr lang="en-US" sz="700" b="0" i="0" u="none" strike="noStrike">
                          <a:solidFill>
                            <a:srgbClr val="000000"/>
                          </a:solidFill>
                          <a:effectLst/>
                          <a:latin typeface="Tahoma" panose="020B0604030504040204" pitchFamily="34" charset="0"/>
                        </a:rPr>
                        <a:t>Extended Life friction disc</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rowSpan="2" hMerge="1">
                  <a:txBody>
                    <a:bodyPr/>
                    <a:lstStyle/>
                    <a:p>
                      <a:endParaRPr lang="en-US"/>
                    </a:p>
                  </a:txBody>
                  <a:tcPr/>
                </a:tc>
                <a:tc rowSpan="2" hMerge="1">
                  <a:txBody>
                    <a:bodyPr/>
                    <a:lstStyle/>
                    <a:p>
                      <a:endParaRPr lang="en-US"/>
                    </a:p>
                  </a:txBody>
                  <a:tcPr/>
                </a:tc>
                <a:tc rowSpan="2">
                  <a:txBody>
                    <a:bodyPr/>
                    <a:lstStyle/>
                    <a:p>
                      <a:pPr algn="ctr" rtl="0" fontAlgn="ctr"/>
                      <a:r>
                        <a:rPr lang="en-US" sz="700" b="0" i="0" u="none" strike="noStrike">
                          <a:solidFill>
                            <a:srgbClr val="000000"/>
                          </a:solidFill>
                          <a:effectLst/>
                          <a:latin typeface="Tahoma" panose="020B0604030504040204" pitchFamily="34" charset="0"/>
                        </a:rPr>
                        <a:t>226-2826</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gridSpan="3">
                  <a:txBody>
                    <a:bodyPr/>
                    <a:lstStyle/>
                    <a:p>
                      <a:pPr algn="ctr" rtl="0" fontAlgn="ctr"/>
                      <a:r>
                        <a:rPr lang="en-US" sz="700" b="0" i="0" u="none" strike="noStrike">
                          <a:solidFill>
                            <a:srgbClr val="000000"/>
                          </a:solidFill>
                          <a:effectLst/>
                          <a:latin typeface="Tahoma" panose="020B0604030504040204" pitchFamily="34" charset="0"/>
                        </a:rPr>
                        <a:t>$436.78/ea x 15 = $6551.70</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3295728817"/>
                  </a:ext>
                </a:extLst>
              </a:tr>
              <a:tr h="191187">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DCDDA"/>
                    </a:solidFill>
                  </a:tcPr>
                </a:tc>
                <a:tc vMerge="1">
                  <a:txBody>
                    <a:bodyPr/>
                    <a:lstStyle/>
                    <a:p>
                      <a:endParaRPr lang="en-US"/>
                    </a:p>
                  </a:txBody>
                  <a:tcPr/>
                </a:tc>
                <a:extLst>
                  <a:ext uri="{0D108BD9-81ED-4DB2-BD59-A6C34878D82A}">
                    <a16:rowId xmlns:a16="http://schemas.microsoft.com/office/drawing/2014/main" val="117320975"/>
                  </a:ext>
                </a:extLst>
              </a:tr>
              <a:tr h="357219">
                <a:tc>
                  <a:txBody>
                    <a:bodyPr/>
                    <a:lstStyle/>
                    <a:p>
                      <a:pPr algn="l"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gridSpan="3">
                  <a:txBody>
                    <a:bodyPr/>
                    <a:lstStyle/>
                    <a:p>
                      <a:pPr algn="ctr" rtl="0" fontAlgn="ctr"/>
                      <a:r>
                        <a:rPr lang="en-US" sz="700" b="0" i="0" u="none" strike="noStrike">
                          <a:solidFill>
                            <a:srgbClr val="000000"/>
                          </a:solidFill>
                          <a:effectLst/>
                          <a:latin typeface="Tahoma" panose="020B0604030504040204" pitchFamily="34" charset="0"/>
                        </a:rPr>
                        <a:t>Standard Life friction disc</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hMerge="1">
                  <a:txBody>
                    <a:bodyPr/>
                    <a:lstStyle/>
                    <a:p>
                      <a:endParaRPr lang="en-US"/>
                    </a:p>
                  </a:txBody>
                  <a:tcPr/>
                </a:tc>
                <a:tc hMerge="1">
                  <a:txBody>
                    <a:bodyPr/>
                    <a:lstStyle/>
                    <a:p>
                      <a:endParaRPr lang="en-US"/>
                    </a:p>
                  </a:txBody>
                  <a:tcPr/>
                </a:tc>
                <a:tc>
                  <a:txBody>
                    <a:bodyPr/>
                    <a:lstStyle/>
                    <a:p>
                      <a:pPr algn="ctr" rtl="0" fontAlgn="ctr"/>
                      <a:r>
                        <a:rPr lang="en-US" sz="700" b="0" i="0" u="none" strike="noStrike">
                          <a:solidFill>
                            <a:srgbClr val="000000"/>
                          </a:solidFill>
                          <a:effectLst/>
                          <a:latin typeface="Tahoma" panose="020B0604030504040204" pitchFamily="34" charset="0"/>
                        </a:rPr>
                        <a:t>198-1137</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a:txBody>
                    <a:bodyPr/>
                    <a:lstStyle/>
                    <a:p>
                      <a:pPr algn="ctr" fontAlgn="ctr"/>
                      <a:r>
                        <a:rPr lang="en-US" sz="1000" b="0" i="0" u="none" strike="noStrike">
                          <a:solidFill>
                            <a:srgbClr val="000000"/>
                          </a:solidFill>
                          <a:effectLst/>
                          <a:latin typeface="Arial" panose="020B0604020202020204" pitchFamily="34" charset="0"/>
                        </a:rPr>
                        <a:t> </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gridSpan="3">
                  <a:txBody>
                    <a:bodyPr/>
                    <a:lstStyle/>
                    <a:p>
                      <a:pPr algn="ctr" rtl="0" fontAlgn="ctr"/>
                      <a:r>
                        <a:rPr lang="en-US" sz="700" b="0" i="0" u="none" strike="noStrike">
                          <a:solidFill>
                            <a:srgbClr val="000000"/>
                          </a:solidFill>
                          <a:effectLst/>
                          <a:latin typeface="Tahoma" panose="020B0604030504040204" pitchFamily="34" charset="0"/>
                        </a:rPr>
                        <a:t>$302.90/</a:t>
                      </a:r>
                      <a:r>
                        <a:rPr lang="en-US" sz="700" b="0" i="0" u="none" strike="noStrike" err="1">
                          <a:solidFill>
                            <a:srgbClr val="000000"/>
                          </a:solidFill>
                          <a:effectLst/>
                          <a:latin typeface="Tahoma" panose="020B0604030504040204" pitchFamily="34" charset="0"/>
                        </a:rPr>
                        <a:t>ea</a:t>
                      </a:r>
                      <a:r>
                        <a:rPr lang="en-US" sz="700" b="0" i="0" u="none" strike="noStrike">
                          <a:solidFill>
                            <a:srgbClr val="000000"/>
                          </a:solidFill>
                          <a:effectLst/>
                          <a:latin typeface="Tahoma" panose="020B0604030504040204" pitchFamily="34" charset="0"/>
                        </a:rPr>
                        <a:t> x 15 = $4,543.50</a:t>
                      </a:r>
                    </a:p>
                  </a:txBody>
                  <a:tcPr marL="7762" marR="7762" marT="5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D"/>
                    </a:solidFill>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640648692"/>
                  </a:ext>
                </a:extLst>
              </a:tr>
            </a:tbl>
          </a:graphicData>
        </a:graphic>
      </p:graphicFrame>
      <p:sp>
        <p:nvSpPr>
          <p:cNvPr id="3" name="Text Placeholder 2">
            <a:extLst>
              <a:ext uri="{FF2B5EF4-FFF2-40B4-BE49-F238E27FC236}">
                <a16:creationId xmlns:a16="http://schemas.microsoft.com/office/drawing/2014/main" id="{69502BF4-EB5B-436B-857B-7776C637CD11}"/>
              </a:ext>
            </a:extLst>
          </p:cNvPr>
          <p:cNvSpPr>
            <a:spLocks noGrp="1"/>
          </p:cNvSpPr>
          <p:nvPr>
            <p:ph type="body" sz="half" idx="4294967295"/>
          </p:nvPr>
        </p:nvSpPr>
        <p:spPr>
          <a:xfrm>
            <a:off x="0" y="1448423"/>
            <a:ext cx="3753293" cy="4691063"/>
          </a:xfrm>
        </p:spPr>
        <p:txBody>
          <a:bodyPr/>
          <a:lstStyle/>
          <a:p>
            <a:pPr marL="342900" indent="-342900">
              <a:buFont typeface="Wingdings" panose="05000000000000000000" pitchFamily="2" charset="2"/>
              <a:buChar char="§"/>
            </a:pPr>
            <a:r>
              <a:rPr lang="en-US" sz="1800" b="0">
                <a:latin typeface="Arial"/>
                <a:cs typeface="Arial"/>
              </a:rPr>
              <a:t>This is a comparison of extended life brake discs vs standard brake discs</a:t>
            </a:r>
          </a:p>
          <a:p>
            <a:pPr marL="342900" indent="-342900">
              <a:buFont typeface="Wingdings" panose="05000000000000000000" pitchFamily="2" charset="2"/>
              <a:buChar char="§"/>
            </a:pPr>
            <a:endParaRPr lang="en-US" sz="1800" b="0">
              <a:latin typeface="Arial"/>
              <a:cs typeface="Arial"/>
            </a:endParaRPr>
          </a:p>
          <a:p>
            <a:pPr marL="342900" indent="-342900">
              <a:buFont typeface="Wingdings" panose="05000000000000000000" pitchFamily="2" charset="2"/>
              <a:buChar char="§"/>
            </a:pPr>
            <a:r>
              <a:rPr lang="en-US" sz="1800" b="0">
                <a:latin typeface="Arial"/>
                <a:cs typeface="Arial"/>
              </a:rPr>
              <a:t>In B and C model trucks, extended Life brake discs are a direct replacement for standard brake discs</a:t>
            </a:r>
          </a:p>
          <a:p>
            <a:pPr marL="342900" indent="-342900">
              <a:buFont typeface="Wingdings" panose="05000000000000000000" pitchFamily="2" charset="2"/>
              <a:buChar char="§"/>
            </a:pPr>
            <a:endParaRPr lang="en-US" sz="1800" b="0">
              <a:latin typeface="Arial"/>
              <a:cs typeface="Arial"/>
            </a:endParaRPr>
          </a:p>
          <a:p>
            <a:r>
              <a:rPr lang="en-US" sz="1800" b="0">
                <a:latin typeface="Arial"/>
                <a:cs typeface="Arial"/>
              </a:rPr>
              <a:t>Note: Most of our fleets are already using extended life discs in the rear brake. In order to extend brake life, we should utilize extended life discs in all brake configurations</a:t>
            </a:r>
            <a:endParaRPr lang="en-US" sz="1800" b="0"/>
          </a:p>
          <a:p>
            <a:endParaRPr lang="en-US" sz="1400"/>
          </a:p>
        </p:txBody>
      </p:sp>
      <p:graphicFrame>
        <p:nvGraphicFramePr>
          <p:cNvPr id="7" name="Table 6">
            <a:extLst>
              <a:ext uri="{FF2B5EF4-FFF2-40B4-BE49-F238E27FC236}">
                <a16:creationId xmlns:a16="http://schemas.microsoft.com/office/drawing/2014/main" id="{BF6E8528-84D3-4C60-AA75-F9C42220F267}"/>
              </a:ext>
            </a:extLst>
          </p:cNvPr>
          <p:cNvGraphicFramePr>
            <a:graphicFrameLocks noGrp="1"/>
          </p:cNvGraphicFramePr>
          <p:nvPr>
            <p:extLst>
              <p:ext uri="{D42A27DB-BD31-4B8C-83A1-F6EECF244321}">
                <p14:modId xmlns:p14="http://schemas.microsoft.com/office/powerpoint/2010/main" val="1514133132"/>
              </p:ext>
            </p:extLst>
          </p:nvPr>
        </p:nvGraphicFramePr>
        <p:xfrm>
          <a:off x="3904531" y="1321683"/>
          <a:ext cx="5111751" cy="2283780"/>
        </p:xfrm>
        <a:graphic>
          <a:graphicData uri="http://schemas.openxmlformats.org/drawingml/2006/table">
            <a:tbl>
              <a:tblPr firstRow="1" bandRow="1"/>
              <a:tblGrid>
                <a:gridCol w="410308">
                  <a:extLst>
                    <a:ext uri="{9D8B030D-6E8A-4147-A177-3AD203B41FA5}">
                      <a16:colId xmlns:a16="http://schemas.microsoft.com/office/drawing/2014/main" val="3316005164"/>
                    </a:ext>
                  </a:extLst>
                </a:gridCol>
                <a:gridCol w="820615">
                  <a:extLst>
                    <a:ext uri="{9D8B030D-6E8A-4147-A177-3AD203B41FA5}">
                      <a16:colId xmlns:a16="http://schemas.microsoft.com/office/drawing/2014/main" val="3977610935"/>
                    </a:ext>
                  </a:extLst>
                </a:gridCol>
                <a:gridCol w="504336">
                  <a:extLst>
                    <a:ext uri="{9D8B030D-6E8A-4147-A177-3AD203B41FA5}">
                      <a16:colId xmlns:a16="http://schemas.microsoft.com/office/drawing/2014/main" val="2111612489"/>
                    </a:ext>
                  </a:extLst>
                </a:gridCol>
                <a:gridCol w="410308">
                  <a:extLst>
                    <a:ext uri="{9D8B030D-6E8A-4147-A177-3AD203B41FA5}">
                      <a16:colId xmlns:a16="http://schemas.microsoft.com/office/drawing/2014/main" val="1640202739"/>
                    </a:ext>
                  </a:extLst>
                </a:gridCol>
                <a:gridCol w="410308">
                  <a:extLst>
                    <a:ext uri="{9D8B030D-6E8A-4147-A177-3AD203B41FA5}">
                      <a16:colId xmlns:a16="http://schemas.microsoft.com/office/drawing/2014/main" val="808229586"/>
                    </a:ext>
                  </a:extLst>
                </a:gridCol>
                <a:gridCol w="504336">
                  <a:extLst>
                    <a:ext uri="{9D8B030D-6E8A-4147-A177-3AD203B41FA5}">
                      <a16:colId xmlns:a16="http://schemas.microsoft.com/office/drawing/2014/main" val="3579529959"/>
                    </a:ext>
                  </a:extLst>
                </a:gridCol>
                <a:gridCol w="410308">
                  <a:extLst>
                    <a:ext uri="{9D8B030D-6E8A-4147-A177-3AD203B41FA5}">
                      <a16:colId xmlns:a16="http://schemas.microsoft.com/office/drawing/2014/main" val="3007670884"/>
                    </a:ext>
                  </a:extLst>
                </a:gridCol>
                <a:gridCol w="410308">
                  <a:extLst>
                    <a:ext uri="{9D8B030D-6E8A-4147-A177-3AD203B41FA5}">
                      <a16:colId xmlns:a16="http://schemas.microsoft.com/office/drawing/2014/main" val="2801003716"/>
                    </a:ext>
                  </a:extLst>
                </a:gridCol>
                <a:gridCol w="410308">
                  <a:extLst>
                    <a:ext uri="{9D8B030D-6E8A-4147-A177-3AD203B41FA5}">
                      <a16:colId xmlns:a16="http://schemas.microsoft.com/office/drawing/2014/main" val="2502834192"/>
                    </a:ext>
                  </a:extLst>
                </a:gridCol>
                <a:gridCol w="410308">
                  <a:extLst>
                    <a:ext uri="{9D8B030D-6E8A-4147-A177-3AD203B41FA5}">
                      <a16:colId xmlns:a16="http://schemas.microsoft.com/office/drawing/2014/main" val="2222557355"/>
                    </a:ext>
                  </a:extLst>
                </a:gridCol>
                <a:gridCol w="410308">
                  <a:extLst>
                    <a:ext uri="{9D8B030D-6E8A-4147-A177-3AD203B41FA5}">
                      <a16:colId xmlns:a16="http://schemas.microsoft.com/office/drawing/2014/main" val="3514449989"/>
                    </a:ext>
                  </a:extLst>
                </a:gridCol>
              </a:tblGrid>
              <a:tr h="310388">
                <a:tc gridSpan="11">
                  <a:txBody>
                    <a:bodyPr/>
                    <a:lstStyle/>
                    <a:p>
                      <a:pPr algn="ctr" rtl="0" fontAlgn="ctr"/>
                      <a:r>
                        <a:rPr lang="en-US" sz="900" b="1" i="0" u="none" strike="noStrike">
                          <a:solidFill>
                            <a:srgbClr val="FFFFFF"/>
                          </a:solidFill>
                          <a:effectLst/>
                          <a:latin typeface="Tahoma" panose="020B0604030504040204" pitchFamily="34" charset="0"/>
                        </a:rPr>
                        <a:t>793A,B Rear Brake Groups</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33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37068"/>
                  </a:ext>
                </a:extLst>
              </a:tr>
              <a:tr h="320087">
                <a:tc gridSpan="3">
                  <a:txBody>
                    <a:bodyPr/>
                    <a:lstStyle/>
                    <a:p>
                      <a:pPr algn="l" rtl="0" fontAlgn="ctr"/>
                      <a:r>
                        <a:rPr lang="en-US" sz="900" b="0" i="0" u="none" strike="noStrike">
                          <a:solidFill>
                            <a:srgbClr val="000000"/>
                          </a:solidFill>
                          <a:effectLst/>
                          <a:latin typeface="Tahoma" panose="020B0604030504040204" pitchFamily="34" charset="0"/>
                        </a:rPr>
                        <a:t>Rear Brakes</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hMerge="1">
                  <a:txBody>
                    <a:bodyPr/>
                    <a:lstStyle/>
                    <a:p>
                      <a:endParaRPr lang="en-US"/>
                    </a:p>
                  </a:txBody>
                  <a:tcPr/>
                </a:tc>
                <a:tc hMerge="1">
                  <a:txBody>
                    <a:bodyPr/>
                    <a:lstStyle/>
                    <a:p>
                      <a:endParaRPr lang="en-US"/>
                    </a:p>
                  </a:txBody>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extLst>
                  <a:ext uri="{0D108BD9-81ED-4DB2-BD59-A6C34878D82A}">
                    <a16:rowId xmlns:a16="http://schemas.microsoft.com/office/drawing/2014/main" val="571074034"/>
                  </a:ext>
                </a:extLst>
              </a:tr>
              <a:tr h="431153">
                <a:tc>
                  <a:txBody>
                    <a:bodyPr/>
                    <a:lstStyle/>
                    <a:p>
                      <a:pPr algn="ctr" rtl="0" fontAlgn="ctr"/>
                      <a:r>
                        <a:rPr lang="en-US" sz="900" b="0" i="0" u="none" strike="noStrike">
                          <a:solidFill>
                            <a:srgbClr val="000000"/>
                          </a:solidFill>
                          <a:effectLst/>
                          <a:latin typeface="Tahoma" panose="020B0604030504040204" pitchFamily="34" charset="0"/>
                        </a:rPr>
                        <a:t>*</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a:txBody>
                    <a:bodyPr/>
                    <a:lstStyle/>
                    <a:p>
                      <a:pPr algn="ctr" rtl="0" fontAlgn="ctr"/>
                      <a:r>
                        <a:rPr lang="en-US" sz="900" b="0" i="0" u="none" strike="noStrike">
                          <a:solidFill>
                            <a:srgbClr val="000000"/>
                          </a:solidFill>
                          <a:effectLst/>
                          <a:latin typeface="Tahoma" panose="020B0604030504040204" pitchFamily="34" charset="0"/>
                        </a:rPr>
                        <a:t>8X-0241</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gridSpan="3">
                  <a:txBody>
                    <a:bodyPr/>
                    <a:lstStyle/>
                    <a:p>
                      <a:pPr algn="ctr" rtl="0" fontAlgn="ctr"/>
                      <a:r>
                        <a:rPr lang="en-US" sz="900" b="0" i="0" u="none" strike="noStrike">
                          <a:solidFill>
                            <a:srgbClr val="000000"/>
                          </a:solidFill>
                          <a:effectLst/>
                          <a:latin typeface="Tahoma" panose="020B0604030504040204" pitchFamily="34" charset="0"/>
                        </a:rPr>
                        <a:t>Std brake group all 3SJ &amp; 1HL</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hMerge="1">
                  <a:txBody>
                    <a:bodyPr/>
                    <a:lstStyle/>
                    <a:p>
                      <a:endParaRPr lang="en-US"/>
                    </a:p>
                  </a:txBody>
                  <a:tcPr/>
                </a:tc>
                <a:tc hMerge="1">
                  <a:txBody>
                    <a:bodyPr/>
                    <a:lstStyle/>
                    <a:p>
                      <a:endParaRPr lang="en-US"/>
                    </a:p>
                  </a:txBody>
                  <a:tcPr/>
                </a:tc>
                <a:tc>
                  <a:txBody>
                    <a:bodyPr/>
                    <a:lstStyle/>
                    <a:p>
                      <a:pPr algn="ctr" rtl="0" fontAlgn="ctr"/>
                      <a:r>
                        <a:rPr lang="en-US" sz="900" b="0" i="0" u="none" strike="noStrike">
                          <a:solidFill>
                            <a:srgbClr val="000000"/>
                          </a:solidFill>
                          <a:effectLst/>
                          <a:latin typeface="Tahoma" panose="020B0604030504040204" pitchFamily="34" charset="0"/>
                        </a:rPr>
                        <a:t>$28,715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gridSpan="5">
                  <a:txBody>
                    <a:bodyPr/>
                    <a:lstStyle/>
                    <a:p>
                      <a:pPr algn="ctr" rtl="0" fontAlgn="ctr"/>
                      <a:r>
                        <a:rPr lang="en-US" sz="900" b="0" i="0" u="none" strike="noStrike">
                          <a:solidFill>
                            <a:srgbClr val="000000"/>
                          </a:solidFill>
                          <a:effectLst/>
                          <a:latin typeface="Tahoma" panose="020B0604030504040204" pitchFamily="34" charset="0"/>
                        </a:rPr>
                        <a:t>226-2826 XL discs add $2,009 each brake</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5308463"/>
                  </a:ext>
                </a:extLst>
              </a:tr>
              <a:tr h="310388">
                <a:tc gridSpan="3">
                  <a:txBody>
                    <a:bodyPr/>
                    <a:lstStyle/>
                    <a:p>
                      <a:pPr algn="l" rtl="0" fontAlgn="ctr"/>
                      <a:r>
                        <a:rPr lang="en-US" sz="900" b="0" i="0" u="none" strike="noStrike">
                          <a:solidFill>
                            <a:srgbClr val="000000"/>
                          </a:solidFill>
                          <a:effectLst/>
                          <a:latin typeface="Tahoma" panose="020B0604030504040204" pitchFamily="34" charset="0"/>
                        </a:rPr>
                        <a:t>Front Brakes</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hMerge="1">
                  <a:txBody>
                    <a:bodyPr/>
                    <a:lstStyle/>
                    <a:p>
                      <a:endParaRPr lang="en-US"/>
                    </a:p>
                  </a:txBody>
                  <a:tcPr/>
                </a:tc>
                <a:tc hMerge="1">
                  <a:txBody>
                    <a:bodyPr/>
                    <a:lstStyle/>
                    <a:p>
                      <a:endParaRPr lang="en-US"/>
                    </a:p>
                  </a:txBody>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a:txBody>
                    <a:bodyPr/>
                    <a:lstStyle/>
                    <a:p>
                      <a:pPr algn="l" fontAlgn="ctr"/>
                      <a:r>
                        <a:rPr lang="en-US" sz="900" b="0" i="0" u="none" strike="noStrike">
                          <a:solidFill>
                            <a:srgbClr val="000000"/>
                          </a:solidFill>
                          <a:effectLst/>
                          <a:latin typeface="Arial" panose="020B0604020202020204" pitchFamily="34" charset="0"/>
                        </a:rPr>
                        <a:t>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extLst>
                  <a:ext uri="{0D108BD9-81ED-4DB2-BD59-A6C34878D82A}">
                    <a16:rowId xmlns:a16="http://schemas.microsoft.com/office/drawing/2014/main" val="262785833"/>
                  </a:ext>
                </a:extLst>
              </a:tr>
              <a:tr h="455882">
                <a:tc rowSpan="2">
                  <a:txBody>
                    <a:bodyPr/>
                    <a:lstStyle/>
                    <a:p>
                      <a:pPr algn="ctr" rtl="0" fontAlgn="ctr"/>
                      <a:r>
                        <a:rPr lang="en-US" sz="900" b="0" i="0" u="none" strike="noStrike">
                          <a:solidFill>
                            <a:srgbClr val="000000"/>
                          </a:solidFill>
                          <a:effectLst/>
                          <a:latin typeface="Tahoma" panose="020B0604030504040204" pitchFamily="34" charset="0"/>
                        </a:rPr>
                        <a:t>*</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a:txBody>
                    <a:bodyPr/>
                    <a:lstStyle/>
                    <a:p>
                      <a:pPr algn="ctr" rtl="0" fontAlgn="ctr"/>
                      <a:r>
                        <a:rPr lang="en-US" sz="900" b="0" i="0" u="none" strike="noStrike">
                          <a:solidFill>
                            <a:srgbClr val="000000"/>
                          </a:solidFill>
                          <a:effectLst/>
                          <a:latin typeface="Tahoma" panose="020B0604030504040204" pitchFamily="34" charset="0"/>
                        </a:rPr>
                        <a:t>8X-0222</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gridSpan="3">
                  <a:txBody>
                    <a:bodyPr/>
                    <a:lstStyle/>
                    <a:p>
                      <a:pPr algn="l" rtl="0" fontAlgn="ctr"/>
                      <a:r>
                        <a:rPr lang="en-US" sz="900" b="0" i="0" u="none" strike="noStrike">
                          <a:solidFill>
                            <a:srgbClr val="000000"/>
                          </a:solidFill>
                          <a:effectLst/>
                          <a:latin typeface="Tahoma" panose="020B0604030504040204" pitchFamily="34" charset="0"/>
                        </a:rPr>
                        <a:t>Std brake group all 3SJ &amp; 1HL</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hMerge="1">
                  <a:txBody>
                    <a:bodyPr/>
                    <a:lstStyle/>
                    <a:p>
                      <a:endParaRPr lang="en-US"/>
                    </a:p>
                  </a:txBody>
                  <a:tcPr/>
                </a:tc>
                <a:tc hMerge="1">
                  <a:txBody>
                    <a:bodyPr/>
                    <a:lstStyle/>
                    <a:p>
                      <a:endParaRPr lang="en-US"/>
                    </a:p>
                  </a:txBody>
                  <a:tcPr/>
                </a:tc>
                <a:tc>
                  <a:txBody>
                    <a:bodyPr/>
                    <a:lstStyle/>
                    <a:p>
                      <a:pPr algn="r" rtl="0" fontAlgn="ctr"/>
                      <a:r>
                        <a:rPr lang="en-US" sz="900" b="0" i="0" u="none" strike="noStrike">
                          <a:solidFill>
                            <a:srgbClr val="000000"/>
                          </a:solidFill>
                          <a:effectLst/>
                          <a:latin typeface="Tahoma" panose="020B0604030504040204" pitchFamily="34" charset="0"/>
                        </a:rPr>
                        <a:t>$34,837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gridSpan="5">
                  <a:txBody>
                    <a:bodyPr/>
                    <a:lstStyle/>
                    <a:p>
                      <a:pPr algn="ctr" rtl="0" fontAlgn="ctr"/>
                      <a:r>
                        <a:rPr lang="en-US" sz="900" b="0" i="0" u="none" strike="noStrike">
                          <a:solidFill>
                            <a:srgbClr val="000000"/>
                          </a:solidFill>
                          <a:effectLst/>
                          <a:latin typeface="Tahoma" panose="020B0604030504040204" pitchFamily="34" charset="0"/>
                        </a:rPr>
                        <a:t>Add 190-3532 XL discs add $1,714 each brake</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8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62154458"/>
                  </a:ext>
                </a:extLst>
              </a:tr>
              <a:tr h="455882">
                <a:tc vMerge="1">
                  <a:txBody>
                    <a:bodyPr/>
                    <a:lstStyle/>
                    <a:p>
                      <a:endParaRPr lang="en-US"/>
                    </a:p>
                  </a:txBody>
                  <a:tcPr/>
                </a:tc>
                <a:tc>
                  <a:txBody>
                    <a:bodyPr/>
                    <a:lstStyle/>
                    <a:p>
                      <a:pPr algn="ctr" rtl="0" fontAlgn="ctr"/>
                      <a:r>
                        <a:rPr lang="en-US" sz="900" b="0" i="0" u="none" strike="noStrike">
                          <a:solidFill>
                            <a:srgbClr val="000000"/>
                          </a:solidFill>
                          <a:effectLst/>
                          <a:latin typeface="Tahoma" panose="020B0604030504040204" pitchFamily="34" charset="0"/>
                        </a:rPr>
                        <a:t>334-5020</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gridSpan="3">
                  <a:txBody>
                    <a:bodyPr/>
                    <a:lstStyle/>
                    <a:p>
                      <a:pPr algn="l" rtl="0" fontAlgn="ctr"/>
                      <a:r>
                        <a:rPr lang="en-US" sz="900" b="0" i="0" u="none" strike="noStrike">
                          <a:solidFill>
                            <a:srgbClr val="000000"/>
                          </a:solidFill>
                          <a:effectLst/>
                          <a:latin typeface="Tahoma" panose="020B0604030504040204" pitchFamily="34" charset="0"/>
                        </a:rPr>
                        <a:t>XL brake group 1HL ^ only</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hMerge="1">
                  <a:txBody>
                    <a:bodyPr/>
                    <a:lstStyle/>
                    <a:p>
                      <a:endParaRPr lang="en-US"/>
                    </a:p>
                  </a:txBody>
                  <a:tcPr/>
                </a:tc>
                <a:tc hMerge="1">
                  <a:txBody>
                    <a:bodyPr/>
                    <a:lstStyle/>
                    <a:p>
                      <a:endParaRPr lang="en-US"/>
                    </a:p>
                  </a:txBody>
                  <a:tcPr/>
                </a:tc>
                <a:tc>
                  <a:txBody>
                    <a:bodyPr/>
                    <a:lstStyle/>
                    <a:p>
                      <a:pPr algn="r" rtl="0" fontAlgn="ctr"/>
                      <a:r>
                        <a:rPr lang="en-US" sz="900" b="0" i="0" u="none" strike="noStrike">
                          <a:solidFill>
                            <a:srgbClr val="000000"/>
                          </a:solidFill>
                          <a:effectLst/>
                          <a:latin typeface="Tahoma" panose="020B0604030504040204" pitchFamily="34" charset="0"/>
                        </a:rPr>
                        <a:t>$37,589 </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gridSpan="5">
                  <a:txBody>
                    <a:bodyPr/>
                    <a:lstStyle/>
                    <a:p>
                      <a:pPr algn="ctr" rtl="0" fontAlgn="ctr"/>
                      <a:r>
                        <a:rPr lang="en-US" sz="900" b="0" i="0" u="none" strike="noStrike">
                          <a:solidFill>
                            <a:srgbClr val="000000"/>
                          </a:solidFill>
                          <a:effectLst/>
                          <a:latin typeface="Tahoma" panose="020B0604030504040204" pitchFamily="34" charset="0"/>
                        </a:rPr>
                        <a:t>Difference of $2,752 each brake</a:t>
                      </a:r>
                    </a:p>
                  </a:txBody>
                  <a:tcPr marL="9119" marR="9119" marT="91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CDD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58902071"/>
                  </a:ext>
                </a:extLst>
              </a:tr>
            </a:tbl>
          </a:graphicData>
        </a:graphic>
      </p:graphicFrame>
      <p:sp>
        <p:nvSpPr>
          <p:cNvPr id="2" name="Slide Number Placeholder 1">
            <a:extLst>
              <a:ext uri="{FF2B5EF4-FFF2-40B4-BE49-F238E27FC236}">
                <a16:creationId xmlns:a16="http://schemas.microsoft.com/office/drawing/2014/main" id="{52AD5BBD-C3E8-4CFF-ABAB-3A1296031906}"/>
              </a:ext>
            </a:extLst>
          </p:cNvPr>
          <p:cNvSpPr>
            <a:spLocks noGrp="1"/>
          </p:cNvSpPr>
          <p:nvPr>
            <p:ph type="sldNum" sz="quarter" idx="12"/>
          </p:nvPr>
        </p:nvSpPr>
        <p:spPr/>
        <p:txBody>
          <a:bodyPr/>
          <a:lstStyle/>
          <a:p>
            <a:fld id="{B5EB69C0-7537-C24C-BC67-8B5F238D9475}" type="slidenum">
              <a:rPr lang="en-US" smtClean="0"/>
              <a:pPr/>
              <a:t>126</a:t>
            </a:fld>
            <a:endParaRPr lang="en-US"/>
          </a:p>
        </p:txBody>
      </p:sp>
    </p:spTree>
    <p:extLst>
      <p:ext uri="{BB962C8B-B14F-4D97-AF65-F5344CB8AC3E}">
        <p14:creationId xmlns:p14="http://schemas.microsoft.com/office/powerpoint/2010/main" val="24853704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78422-B7E2-4992-A471-34214CF49AE5}"/>
              </a:ext>
            </a:extLst>
          </p:cNvPr>
          <p:cNvSpPr>
            <a:spLocks noGrp="1"/>
          </p:cNvSpPr>
          <p:nvPr>
            <p:ph idx="1"/>
          </p:nvPr>
        </p:nvSpPr>
        <p:spPr>
          <a:xfrm>
            <a:off x="480772" y="1453578"/>
            <a:ext cx="8206027" cy="3950843"/>
          </a:xfrm>
        </p:spPr>
        <p:txBody>
          <a:bodyPr>
            <a:normAutofit fontScale="62500" lnSpcReduction="20000"/>
          </a:bodyPr>
          <a:lstStyle/>
          <a:p>
            <a:r>
              <a:rPr lang="en-US">
                <a:latin typeface="Arial"/>
                <a:cs typeface="Arial"/>
              </a:rPr>
              <a:t>Brake failures are one of the life limiting factors of the final drive assembly.</a:t>
            </a:r>
            <a:endParaRPr lang="en-US"/>
          </a:p>
          <a:p>
            <a:pPr marL="559435" lvl="1" indent="-216535"/>
            <a:r>
              <a:rPr lang="en-US">
                <a:latin typeface="Arial"/>
                <a:cs typeface="Arial"/>
              </a:rPr>
              <a:t>Brake cooler, duo-cone, and ancillary brake components are common failure modes.</a:t>
            </a:r>
            <a:endParaRPr lang="en-US"/>
          </a:p>
          <a:p>
            <a:pPr marL="559435" lvl="1" indent="-216535"/>
            <a:r>
              <a:rPr lang="en-US">
                <a:latin typeface="Arial"/>
                <a:cs typeface="Arial"/>
              </a:rPr>
              <a:t>Contamination is often a root cause for both brake cooler and duo-cone failure.</a:t>
            </a:r>
            <a:endParaRPr lang="en-US"/>
          </a:p>
          <a:p>
            <a:pPr marL="559435" lvl="1" indent="-216535"/>
            <a:r>
              <a:rPr lang="en-US">
                <a:latin typeface="Arial"/>
                <a:cs typeface="Arial"/>
              </a:rPr>
              <a:t>Brake actuator, RE-6 valves, and slack adjusters often fail, causing brake overstrokes or individual brake application problems.</a:t>
            </a:r>
            <a:endParaRPr lang="en-US"/>
          </a:p>
          <a:p>
            <a:pPr marL="559435" lvl="1" indent="-216535"/>
            <a:r>
              <a:rPr lang="en-US">
                <a:latin typeface="Arial"/>
                <a:cs typeface="Arial"/>
              </a:rPr>
              <a:t>The newest park brake pressure checks procedures are not implemented at all sites, causing low park brake release pressure which in turn can cause the brake to drag increasing wear, heat and premature failure.</a:t>
            </a:r>
          </a:p>
          <a:p>
            <a:pPr marL="942340" lvl="2" indent="-216535"/>
            <a:r>
              <a:rPr lang="en-US">
                <a:latin typeface="Arial"/>
                <a:cs typeface="Arial"/>
              </a:rPr>
              <a:t>Park brake pressures must be adjusted at the Left Rear wheel for proper release pressure. Verify park brake pressure at wheel replaced. </a:t>
            </a:r>
            <a:r>
              <a:rPr lang="en-US">
                <a:latin typeface="Arial"/>
                <a:cs typeface="Arial"/>
                <a:hlinkClick r:id="rId3"/>
              </a:rPr>
              <a:t>(RENR8330)</a:t>
            </a:r>
            <a:r>
              <a:rPr lang="en-US">
                <a:latin typeface="Arial"/>
                <a:cs typeface="Arial"/>
              </a:rPr>
              <a:t> </a:t>
            </a:r>
            <a:r>
              <a:rPr lang="en-US">
                <a:latin typeface="Arial"/>
                <a:cs typeface="Arial"/>
                <a:hlinkClick r:id="rId4"/>
              </a:rPr>
              <a:t>(SENR6343)</a:t>
            </a:r>
          </a:p>
          <a:p>
            <a:pPr marL="0" indent="0">
              <a:buNone/>
            </a:pPr>
            <a:endParaRPr lang="en-US"/>
          </a:p>
          <a:p>
            <a:pPr marL="0" indent="0">
              <a:buNone/>
            </a:pPr>
            <a:endParaRPr lang="en-US">
              <a:solidFill>
                <a:srgbClr val="000000"/>
              </a:solidFill>
            </a:endParaRPr>
          </a:p>
          <a:p>
            <a:pPr marL="0" indent="0">
              <a:buNone/>
            </a:pPr>
            <a:endParaRPr lang="en-US" sz="2200" b="1">
              <a:solidFill>
                <a:srgbClr val="FF0000"/>
              </a:solidFill>
              <a:latin typeface="Arial"/>
              <a:cs typeface="Arial"/>
            </a:endParaRPr>
          </a:p>
        </p:txBody>
      </p:sp>
      <p:sp>
        <p:nvSpPr>
          <p:cNvPr id="3" name="Title 2">
            <a:extLst>
              <a:ext uri="{FF2B5EF4-FFF2-40B4-BE49-F238E27FC236}">
                <a16:creationId xmlns:a16="http://schemas.microsoft.com/office/drawing/2014/main" id="{EF7651D8-5D50-4FED-A602-752925D0B00A}"/>
              </a:ext>
            </a:extLst>
          </p:cNvPr>
          <p:cNvSpPr>
            <a:spLocks noGrp="1"/>
          </p:cNvSpPr>
          <p:nvPr>
            <p:ph type="title"/>
          </p:nvPr>
        </p:nvSpPr>
        <p:spPr/>
        <p:txBody>
          <a:bodyPr/>
          <a:lstStyle/>
          <a:p>
            <a:r>
              <a:rPr lang="en-US">
                <a:latin typeface="Arial"/>
                <a:cs typeface="Arial"/>
              </a:rPr>
              <a:t>Extending Brake Life Overview</a:t>
            </a:r>
            <a:endParaRPr lang="en-US"/>
          </a:p>
        </p:txBody>
      </p:sp>
      <p:sp>
        <p:nvSpPr>
          <p:cNvPr id="4" name="Slide Number Placeholder 3">
            <a:extLst>
              <a:ext uri="{FF2B5EF4-FFF2-40B4-BE49-F238E27FC236}">
                <a16:creationId xmlns:a16="http://schemas.microsoft.com/office/drawing/2014/main" id="{6F8F8FB0-E441-4BE7-A861-2F0E22319636}"/>
              </a:ext>
            </a:extLst>
          </p:cNvPr>
          <p:cNvSpPr>
            <a:spLocks noGrp="1"/>
          </p:cNvSpPr>
          <p:nvPr>
            <p:ph type="sldNum" sz="quarter" idx="12"/>
          </p:nvPr>
        </p:nvSpPr>
        <p:spPr/>
        <p:txBody>
          <a:bodyPr/>
          <a:lstStyle/>
          <a:p>
            <a:fld id="{B5EB69C0-7537-C24C-BC67-8B5F238D9475}" type="slidenum">
              <a:rPr lang="en-US" smtClean="0"/>
              <a:pPr/>
              <a:t>127</a:t>
            </a:fld>
            <a:endParaRPr lang="en-US"/>
          </a:p>
        </p:txBody>
      </p:sp>
    </p:spTree>
    <p:extLst>
      <p:ext uri="{BB962C8B-B14F-4D97-AF65-F5344CB8AC3E}">
        <p14:creationId xmlns:p14="http://schemas.microsoft.com/office/powerpoint/2010/main" val="256262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DC9A5-23C1-489B-9A65-72484815A224}"/>
              </a:ext>
            </a:extLst>
          </p:cNvPr>
          <p:cNvSpPr>
            <a:spLocks noGrp="1"/>
          </p:cNvSpPr>
          <p:nvPr>
            <p:ph type="title"/>
          </p:nvPr>
        </p:nvSpPr>
        <p:spPr>
          <a:xfrm>
            <a:off x="297179" y="80169"/>
            <a:ext cx="5970455" cy="854647"/>
          </a:xfrm>
        </p:spPr>
        <p:txBody>
          <a:bodyPr>
            <a:normAutofit/>
          </a:bodyPr>
          <a:lstStyle/>
          <a:p>
            <a:r>
              <a:rPr lang="en-US" sz="2000"/>
              <a:t>Transmission PCR Hours, by Year – All Sites </a:t>
            </a:r>
          </a:p>
        </p:txBody>
      </p:sp>
      <mc:AlternateContent xmlns:mc="http://schemas.openxmlformats.org/markup-compatibility/2006" xmlns:cx1="http://schemas.microsoft.com/office/drawing/2015/9/8/chartex">
        <mc:Choice Requires="cx1">
          <p:graphicFrame>
            <p:nvGraphicFramePr>
              <p:cNvPr id="6" name="Content Placeholder 5">
                <a:extLst>
                  <a:ext uri="{FF2B5EF4-FFF2-40B4-BE49-F238E27FC236}">
                    <a16:creationId xmlns:a16="http://schemas.microsoft.com/office/drawing/2014/main" id="{ABEE7FD9-0067-4686-B713-A5879199ACE5}"/>
                  </a:ext>
                </a:extLst>
              </p:cNvPr>
              <p:cNvGraphicFramePr>
                <a:graphicFrameLocks noGrp="1"/>
              </p:cNvGraphicFramePr>
              <p:nvPr>
                <p:ph idx="1"/>
                <p:extLst>
                  <p:ext uri="{D42A27DB-BD31-4B8C-83A1-F6EECF244321}">
                    <p14:modId xmlns:p14="http://schemas.microsoft.com/office/powerpoint/2010/main" val="765123491"/>
                  </p:ext>
                </p:extLst>
              </p:nvPr>
            </p:nvGraphicFramePr>
            <p:xfrm>
              <a:off x="115410" y="1189608"/>
              <a:ext cx="8780015" cy="518455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ontent Placeholder 5">
                <a:extLst>
                  <a:ext uri="{FF2B5EF4-FFF2-40B4-BE49-F238E27FC236}">
                    <a16:creationId xmlns:a16="http://schemas.microsoft.com/office/drawing/2014/main" id="{ABEE7FD9-0067-4686-B713-A5879199ACE5}"/>
                  </a:ext>
                </a:extLst>
              </p:cNvPr>
              <p:cNvPicPr>
                <a:picLocks noGrp="1" noRot="1" noChangeAspect="1" noMove="1" noResize="1" noEditPoints="1" noAdjustHandles="1" noChangeArrowheads="1" noChangeShapeType="1"/>
              </p:cNvPicPr>
              <p:nvPr/>
            </p:nvPicPr>
            <p:blipFill>
              <a:blip r:embed="rId4"/>
              <a:stretch>
                <a:fillRect/>
              </a:stretch>
            </p:blipFill>
            <p:spPr>
              <a:xfrm>
                <a:off x="115410" y="1189608"/>
                <a:ext cx="8780015" cy="5184559"/>
              </a:xfrm>
              <a:prstGeom prst="rect">
                <a:avLst/>
              </a:prstGeom>
            </p:spPr>
          </p:pic>
        </mc:Fallback>
      </mc:AlternateContent>
      <p:sp>
        <p:nvSpPr>
          <p:cNvPr id="5" name="TextBox 4">
            <a:extLst>
              <a:ext uri="{FF2B5EF4-FFF2-40B4-BE49-F238E27FC236}">
                <a16:creationId xmlns:a16="http://schemas.microsoft.com/office/drawing/2014/main" id="{70585DC3-E5A0-4B58-B875-14DDA8ADF6F4}"/>
              </a:ext>
            </a:extLst>
          </p:cNvPr>
          <p:cNvSpPr txBox="1"/>
          <p:nvPr/>
        </p:nvSpPr>
        <p:spPr>
          <a:xfrm>
            <a:off x="266329" y="6428904"/>
            <a:ext cx="8478175" cy="400110"/>
          </a:xfrm>
          <a:prstGeom prst="rect">
            <a:avLst/>
          </a:prstGeom>
          <a:noFill/>
        </p:spPr>
        <p:txBody>
          <a:bodyPr wrap="square" rtlCol="0">
            <a:spAutoFit/>
          </a:bodyPr>
          <a:lstStyle/>
          <a:p>
            <a:r>
              <a:rPr lang="en-US" sz="1000"/>
              <a:t>*Data from Master Component Sheet with the addition of 2021 data from Site spreadsheets, component coded PCR, filtered for  &gt;13,000 service hours</a:t>
            </a:r>
          </a:p>
          <a:p>
            <a:endParaRPr lang="en-US" sz="1000"/>
          </a:p>
        </p:txBody>
      </p:sp>
      <p:sp>
        <p:nvSpPr>
          <p:cNvPr id="2" name="Slide Number Placeholder 1">
            <a:extLst>
              <a:ext uri="{FF2B5EF4-FFF2-40B4-BE49-F238E27FC236}">
                <a16:creationId xmlns:a16="http://schemas.microsoft.com/office/drawing/2014/main" id="{FCBA76C0-4333-467A-A420-FDB75D5E96BE}"/>
              </a:ext>
            </a:extLst>
          </p:cNvPr>
          <p:cNvSpPr>
            <a:spLocks noGrp="1"/>
          </p:cNvSpPr>
          <p:nvPr>
            <p:ph type="sldNum" sz="quarter" idx="12"/>
          </p:nvPr>
        </p:nvSpPr>
        <p:spPr/>
        <p:txBody>
          <a:bodyPr/>
          <a:lstStyle/>
          <a:p>
            <a:fld id="{B5EB69C0-7537-C24C-BC67-8B5F238D9475}" type="slidenum">
              <a:rPr lang="en-US" dirty="0" smtClean="0"/>
              <a:pPr/>
              <a:t>13</a:t>
            </a:fld>
            <a:endParaRPr lang="en-US"/>
          </a:p>
        </p:txBody>
      </p:sp>
    </p:spTree>
    <p:extLst>
      <p:ext uri="{BB962C8B-B14F-4D97-AF65-F5344CB8AC3E}">
        <p14:creationId xmlns:p14="http://schemas.microsoft.com/office/powerpoint/2010/main" val="354896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11A411-9CF6-4155-87BA-AB52DD9B9CED}"/>
              </a:ext>
            </a:extLst>
          </p:cNvPr>
          <p:cNvSpPr>
            <a:spLocks noGrp="1"/>
          </p:cNvSpPr>
          <p:nvPr>
            <p:ph type="sldNum" sz="quarter" idx="12"/>
          </p:nvPr>
        </p:nvSpPr>
        <p:spPr/>
        <p:txBody>
          <a:bodyPr/>
          <a:lstStyle/>
          <a:p>
            <a:fld id="{B5EB69C0-7537-C24C-BC67-8B5F238D9475}" type="slidenum">
              <a:rPr lang="en-US" dirty="0" smtClean="0"/>
              <a:pPr/>
              <a:t>14</a:t>
            </a:fld>
            <a:endParaRPr lang="en-US"/>
          </a:p>
        </p:txBody>
      </p:sp>
      <p:sp>
        <p:nvSpPr>
          <p:cNvPr id="5" name="Title 2">
            <a:extLst>
              <a:ext uri="{FF2B5EF4-FFF2-40B4-BE49-F238E27FC236}">
                <a16:creationId xmlns:a16="http://schemas.microsoft.com/office/drawing/2014/main" id="{7E9C74E7-5146-48C4-AB2B-40451DE823F0}"/>
              </a:ext>
            </a:extLst>
          </p:cNvPr>
          <p:cNvSpPr>
            <a:spLocks noGrp="1"/>
          </p:cNvSpPr>
          <p:nvPr>
            <p:ph type="title"/>
          </p:nvPr>
        </p:nvSpPr>
        <p:spPr>
          <a:xfrm>
            <a:off x="296863" y="80963"/>
            <a:ext cx="5715000" cy="854075"/>
          </a:xfrm>
        </p:spPr>
        <p:txBody>
          <a:bodyPr>
            <a:normAutofit/>
          </a:bodyPr>
          <a:lstStyle/>
          <a:p>
            <a:r>
              <a:rPr lang="en-US" sz="2000"/>
              <a:t>Torque Converter Fuel Consumption,              by Year – All Sites </a:t>
            </a:r>
          </a:p>
        </p:txBody>
      </p:sp>
      <mc:AlternateContent xmlns:mc="http://schemas.openxmlformats.org/markup-compatibility/2006" xmlns:cx1="http://schemas.microsoft.com/office/drawing/2015/9/8/chartex">
        <mc:Choice Requires="cx1">
          <p:graphicFrame>
            <p:nvGraphicFramePr>
              <p:cNvPr id="6" name="Content Placeholder 5">
                <a:extLst>
                  <a:ext uri="{FF2B5EF4-FFF2-40B4-BE49-F238E27FC236}">
                    <a16:creationId xmlns:a16="http://schemas.microsoft.com/office/drawing/2014/main" id="{78F5ED66-963A-444F-94A8-F6D90BA27B45}"/>
                  </a:ext>
                </a:extLst>
              </p:cNvPr>
              <p:cNvGraphicFramePr>
                <a:graphicFrameLocks noGrp="1"/>
              </p:cNvGraphicFramePr>
              <p:nvPr>
                <p:ph idx="1"/>
                <p:extLst>
                  <p:ext uri="{D42A27DB-BD31-4B8C-83A1-F6EECF244321}">
                    <p14:modId xmlns:p14="http://schemas.microsoft.com/office/powerpoint/2010/main" val="433489859"/>
                  </p:ext>
                </p:extLst>
              </p:nvPr>
            </p:nvGraphicFramePr>
            <p:xfrm>
              <a:off x="106536" y="1178756"/>
              <a:ext cx="8824404" cy="521316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ontent Placeholder 5">
                <a:extLst>
                  <a:ext uri="{FF2B5EF4-FFF2-40B4-BE49-F238E27FC236}">
                    <a16:creationId xmlns:a16="http://schemas.microsoft.com/office/drawing/2014/main" id="{78F5ED66-963A-444F-94A8-F6D90BA27B45}"/>
                  </a:ext>
                </a:extLst>
              </p:cNvPr>
              <p:cNvPicPr>
                <a:picLocks noGrp="1" noRot="1" noChangeAspect="1" noMove="1" noResize="1" noEditPoints="1" noAdjustHandles="1" noChangeArrowheads="1" noChangeShapeType="1"/>
              </p:cNvPicPr>
              <p:nvPr/>
            </p:nvPicPr>
            <p:blipFill>
              <a:blip r:embed="rId4"/>
              <a:stretch>
                <a:fillRect/>
              </a:stretch>
            </p:blipFill>
            <p:spPr>
              <a:xfrm>
                <a:off x="106536" y="1178756"/>
                <a:ext cx="8824404" cy="5213165"/>
              </a:xfrm>
              <a:prstGeom prst="rect">
                <a:avLst/>
              </a:prstGeom>
            </p:spPr>
          </p:pic>
        </mc:Fallback>
      </mc:AlternateContent>
      <p:sp>
        <p:nvSpPr>
          <p:cNvPr id="7" name="TextBox 6">
            <a:extLst>
              <a:ext uri="{FF2B5EF4-FFF2-40B4-BE49-F238E27FC236}">
                <a16:creationId xmlns:a16="http://schemas.microsoft.com/office/drawing/2014/main" id="{6947E59B-9C09-446E-B05B-8007FE035D7C}"/>
              </a:ext>
            </a:extLst>
          </p:cNvPr>
          <p:cNvSpPr txBox="1"/>
          <p:nvPr/>
        </p:nvSpPr>
        <p:spPr>
          <a:xfrm>
            <a:off x="68126" y="6463010"/>
            <a:ext cx="8901224" cy="400110"/>
          </a:xfrm>
          <a:prstGeom prst="rect">
            <a:avLst/>
          </a:prstGeom>
          <a:noFill/>
        </p:spPr>
        <p:txBody>
          <a:bodyPr wrap="square" rtlCol="0">
            <a:spAutoFit/>
          </a:bodyPr>
          <a:lstStyle/>
          <a:p>
            <a:r>
              <a:rPr lang="en-US" sz="1000"/>
              <a:t>* Data from Master Component Sheet with the addition of 2021 data from Site spreadsheets, component coded PCR, filtered for  &gt;350,000 gallons of fuel consumption</a:t>
            </a:r>
          </a:p>
          <a:p>
            <a:endParaRPr lang="en-US" sz="1000"/>
          </a:p>
        </p:txBody>
      </p:sp>
    </p:spTree>
    <p:extLst>
      <p:ext uri="{BB962C8B-B14F-4D97-AF65-F5344CB8AC3E}">
        <p14:creationId xmlns:p14="http://schemas.microsoft.com/office/powerpoint/2010/main" val="2915391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16CC88-3632-479A-94FE-5229DBABE06A}"/>
              </a:ext>
            </a:extLst>
          </p:cNvPr>
          <p:cNvSpPr txBox="1"/>
          <p:nvPr/>
        </p:nvSpPr>
        <p:spPr>
          <a:xfrm>
            <a:off x="347453" y="2913981"/>
            <a:ext cx="5069205" cy="1077218"/>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Cost per Hour Comparisons</a:t>
            </a:r>
          </a:p>
        </p:txBody>
      </p:sp>
    </p:spTree>
    <p:extLst>
      <p:ext uri="{BB962C8B-B14F-4D97-AF65-F5344CB8AC3E}">
        <p14:creationId xmlns:p14="http://schemas.microsoft.com/office/powerpoint/2010/main" val="47634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8E95E-28DA-49F6-A1C8-5638637DB860}"/>
              </a:ext>
            </a:extLst>
          </p:cNvPr>
          <p:cNvSpPr>
            <a:spLocks noGrp="1"/>
          </p:cNvSpPr>
          <p:nvPr>
            <p:ph type="title"/>
          </p:nvPr>
        </p:nvSpPr>
        <p:spPr/>
        <p:txBody>
          <a:bodyPr/>
          <a:lstStyle/>
          <a:p>
            <a:r>
              <a:rPr lang="en-US"/>
              <a:t>Cost per Hour Comparison – Differential</a:t>
            </a:r>
          </a:p>
        </p:txBody>
      </p:sp>
      <p:graphicFrame>
        <p:nvGraphicFramePr>
          <p:cNvPr id="5" name="Content Placeholder 4">
            <a:extLst>
              <a:ext uri="{FF2B5EF4-FFF2-40B4-BE49-F238E27FC236}">
                <a16:creationId xmlns:a16="http://schemas.microsoft.com/office/drawing/2014/main" id="{DB6F71B4-BCD2-47DA-B187-8D75E3F3EDBB}"/>
              </a:ext>
            </a:extLst>
          </p:cNvPr>
          <p:cNvGraphicFramePr>
            <a:graphicFrameLocks noGrp="1"/>
          </p:cNvGraphicFramePr>
          <p:nvPr>
            <p:ph idx="1"/>
            <p:extLst>
              <p:ext uri="{D42A27DB-BD31-4B8C-83A1-F6EECF244321}">
                <p14:modId xmlns:p14="http://schemas.microsoft.com/office/powerpoint/2010/main" val="3216881565"/>
              </p:ext>
            </p:extLst>
          </p:nvPr>
        </p:nvGraphicFramePr>
        <p:xfrm>
          <a:off x="628650" y="1320800"/>
          <a:ext cx="78867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4F2745AE-063C-469D-BEC1-D22E27ABC3B2}"/>
              </a:ext>
            </a:extLst>
          </p:cNvPr>
          <p:cNvSpPr>
            <a:spLocks noGrp="1"/>
          </p:cNvSpPr>
          <p:nvPr>
            <p:ph type="sldNum" sz="quarter" idx="12"/>
          </p:nvPr>
        </p:nvSpPr>
        <p:spPr/>
        <p:txBody>
          <a:bodyPr/>
          <a:lstStyle/>
          <a:p>
            <a:fld id="{B5EB69C0-7537-C24C-BC67-8B5F238D9475}" type="slidenum">
              <a:rPr lang="en-US" smtClean="0"/>
              <a:pPr/>
              <a:t>16</a:t>
            </a:fld>
            <a:endParaRPr lang="en-US"/>
          </a:p>
        </p:txBody>
      </p:sp>
    </p:spTree>
    <p:extLst>
      <p:ext uri="{BB962C8B-B14F-4D97-AF65-F5344CB8AC3E}">
        <p14:creationId xmlns:p14="http://schemas.microsoft.com/office/powerpoint/2010/main" val="3242868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9233B4C-3C26-4B1F-972F-3DD7AD463118}"/>
              </a:ext>
            </a:extLst>
          </p:cNvPr>
          <p:cNvSpPr>
            <a:spLocks noGrp="1"/>
          </p:cNvSpPr>
          <p:nvPr>
            <p:ph type="title"/>
          </p:nvPr>
        </p:nvSpPr>
        <p:spPr/>
        <p:txBody>
          <a:bodyPr/>
          <a:lstStyle/>
          <a:p>
            <a:r>
              <a:rPr lang="en-US"/>
              <a:t>Cost per Hour Comparison – Final Drive</a:t>
            </a:r>
          </a:p>
        </p:txBody>
      </p:sp>
      <p:graphicFrame>
        <p:nvGraphicFramePr>
          <p:cNvPr id="9" name="Content Placeholder 8">
            <a:extLst>
              <a:ext uri="{FF2B5EF4-FFF2-40B4-BE49-F238E27FC236}">
                <a16:creationId xmlns:a16="http://schemas.microsoft.com/office/drawing/2014/main" id="{40260F42-47D8-4EEB-95F0-AB4293A23C98}"/>
              </a:ext>
            </a:extLst>
          </p:cNvPr>
          <p:cNvGraphicFramePr>
            <a:graphicFrameLocks noGrp="1"/>
          </p:cNvGraphicFramePr>
          <p:nvPr>
            <p:ph idx="1"/>
            <p:extLst>
              <p:ext uri="{D42A27DB-BD31-4B8C-83A1-F6EECF244321}">
                <p14:modId xmlns:p14="http://schemas.microsoft.com/office/powerpoint/2010/main" val="2368326219"/>
              </p:ext>
            </p:extLst>
          </p:nvPr>
        </p:nvGraphicFramePr>
        <p:xfrm>
          <a:off x="628650" y="1320800"/>
          <a:ext cx="78867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428E2832-9B30-4394-99C9-8F8BCC51A725}"/>
              </a:ext>
            </a:extLst>
          </p:cNvPr>
          <p:cNvSpPr>
            <a:spLocks noGrp="1"/>
          </p:cNvSpPr>
          <p:nvPr>
            <p:ph type="sldNum" sz="quarter" idx="12"/>
          </p:nvPr>
        </p:nvSpPr>
        <p:spPr/>
        <p:txBody>
          <a:bodyPr/>
          <a:lstStyle/>
          <a:p>
            <a:fld id="{B5EB69C0-7537-C24C-BC67-8B5F238D9475}" type="slidenum">
              <a:rPr lang="en-US" smtClean="0"/>
              <a:pPr/>
              <a:t>17</a:t>
            </a:fld>
            <a:endParaRPr lang="en-US"/>
          </a:p>
        </p:txBody>
      </p:sp>
    </p:spTree>
    <p:extLst>
      <p:ext uri="{BB962C8B-B14F-4D97-AF65-F5344CB8AC3E}">
        <p14:creationId xmlns:p14="http://schemas.microsoft.com/office/powerpoint/2010/main" val="3390492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22DBE4C-6586-48B8-B7E7-40E8BF230AB3}"/>
              </a:ext>
            </a:extLst>
          </p:cNvPr>
          <p:cNvSpPr>
            <a:spLocks noGrp="1"/>
          </p:cNvSpPr>
          <p:nvPr>
            <p:ph type="title"/>
          </p:nvPr>
        </p:nvSpPr>
        <p:spPr/>
        <p:txBody>
          <a:bodyPr/>
          <a:lstStyle/>
          <a:p>
            <a:r>
              <a:rPr lang="en-US"/>
              <a:t>Cost per Hour Comparison – Transmission </a:t>
            </a:r>
          </a:p>
        </p:txBody>
      </p:sp>
      <p:graphicFrame>
        <p:nvGraphicFramePr>
          <p:cNvPr id="5" name="Content Placeholder 4">
            <a:extLst>
              <a:ext uri="{FF2B5EF4-FFF2-40B4-BE49-F238E27FC236}">
                <a16:creationId xmlns:a16="http://schemas.microsoft.com/office/drawing/2014/main" id="{96910078-2504-4BD8-AC36-D7F019D7823D}"/>
              </a:ext>
            </a:extLst>
          </p:cNvPr>
          <p:cNvGraphicFramePr>
            <a:graphicFrameLocks noGrp="1"/>
          </p:cNvGraphicFramePr>
          <p:nvPr>
            <p:ph idx="1"/>
            <p:extLst>
              <p:ext uri="{D42A27DB-BD31-4B8C-83A1-F6EECF244321}">
                <p14:modId xmlns:p14="http://schemas.microsoft.com/office/powerpoint/2010/main" val="162254535"/>
              </p:ext>
            </p:extLst>
          </p:nvPr>
        </p:nvGraphicFramePr>
        <p:xfrm>
          <a:off x="435006" y="1320799"/>
          <a:ext cx="8080344" cy="4502951"/>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a:extLst>
              <a:ext uri="{FF2B5EF4-FFF2-40B4-BE49-F238E27FC236}">
                <a16:creationId xmlns:a16="http://schemas.microsoft.com/office/drawing/2014/main" id="{CAD7AAF7-8537-4348-A728-6A1197AD3A47}"/>
              </a:ext>
            </a:extLst>
          </p:cNvPr>
          <p:cNvSpPr>
            <a:spLocks noGrp="1"/>
          </p:cNvSpPr>
          <p:nvPr>
            <p:ph type="sldNum" sz="quarter" idx="12"/>
          </p:nvPr>
        </p:nvSpPr>
        <p:spPr/>
        <p:txBody>
          <a:bodyPr/>
          <a:lstStyle/>
          <a:p>
            <a:fld id="{B5EB69C0-7537-C24C-BC67-8B5F238D9475}" type="slidenum">
              <a:rPr lang="en-US" dirty="0" smtClean="0"/>
              <a:pPr/>
              <a:t>18</a:t>
            </a:fld>
            <a:endParaRPr lang="en-US"/>
          </a:p>
        </p:txBody>
      </p:sp>
    </p:spTree>
    <p:extLst>
      <p:ext uri="{BB962C8B-B14F-4D97-AF65-F5344CB8AC3E}">
        <p14:creationId xmlns:p14="http://schemas.microsoft.com/office/powerpoint/2010/main" val="3647908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8E95E-28DA-49F6-A1C8-5638637DB860}"/>
              </a:ext>
            </a:extLst>
          </p:cNvPr>
          <p:cNvSpPr>
            <a:spLocks noGrp="1"/>
          </p:cNvSpPr>
          <p:nvPr>
            <p:ph type="title"/>
          </p:nvPr>
        </p:nvSpPr>
        <p:spPr/>
        <p:txBody>
          <a:bodyPr>
            <a:normAutofit/>
          </a:bodyPr>
          <a:lstStyle/>
          <a:p>
            <a:pPr>
              <a:lnSpc>
                <a:spcPct val="100000"/>
              </a:lnSpc>
            </a:pPr>
            <a:r>
              <a:rPr lang="en-US"/>
              <a:t>Cost per Hour Comparison – </a:t>
            </a:r>
            <a:br>
              <a:rPr lang="en-US"/>
            </a:br>
            <a:r>
              <a:rPr lang="en-US"/>
              <a:t>Torque Converter</a:t>
            </a:r>
          </a:p>
        </p:txBody>
      </p:sp>
      <p:graphicFrame>
        <p:nvGraphicFramePr>
          <p:cNvPr id="6" name="Content Placeholder 5">
            <a:extLst>
              <a:ext uri="{FF2B5EF4-FFF2-40B4-BE49-F238E27FC236}">
                <a16:creationId xmlns:a16="http://schemas.microsoft.com/office/drawing/2014/main" id="{F9DB2E41-50B5-474C-9B3B-1A0749B8E887}"/>
              </a:ext>
            </a:extLst>
          </p:cNvPr>
          <p:cNvGraphicFramePr>
            <a:graphicFrameLocks noGrp="1"/>
          </p:cNvGraphicFramePr>
          <p:nvPr>
            <p:ph idx="1"/>
            <p:extLst>
              <p:ext uri="{D42A27DB-BD31-4B8C-83A1-F6EECF244321}">
                <p14:modId xmlns:p14="http://schemas.microsoft.com/office/powerpoint/2010/main" val="2453204585"/>
              </p:ext>
            </p:extLst>
          </p:nvPr>
        </p:nvGraphicFramePr>
        <p:xfrm>
          <a:off x="628650" y="1320800"/>
          <a:ext cx="78867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7D7393F3-CE98-44EB-A4E4-67825FA1D571}"/>
              </a:ext>
            </a:extLst>
          </p:cNvPr>
          <p:cNvSpPr>
            <a:spLocks noGrp="1"/>
          </p:cNvSpPr>
          <p:nvPr>
            <p:ph type="sldNum" sz="quarter" idx="12"/>
          </p:nvPr>
        </p:nvSpPr>
        <p:spPr/>
        <p:txBody>
          <a:bodyPr/>
          <a:lstStyle/>
          <a:p>
            <a:fld id="{B5EB69C0-7537-C24C-BC67-8B5F238D9475}" type="slidenum">
              <a:rPr lang="en-US" smtClean="0"/>
              <a:pPr/>
              <a:t>19</a:t>
            </a:fld>
            <a:endParaRPr lang="en-US"/>
          </a:p>
        </p:txBody>
      </p:sp>
    </p:spTree>
    <p:extLst>
      <p:ext uri="{BB962C8B-B14F-4D97-AF65-F5344CB8AC3E}">
        <p14:creationId xmlns:p14="http://schemas.microsoft.com/office/powerpoint/2010/main" val="2492121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hlinkClick r:id="" action="ppaction://noaction"/>
            <a:extLst>
              <a:ext uri="{FF2B5EF4-FFF2-40B4-BE49-F238E27FC236}">
                <a16:creationId xmlns:a16="http://schemas.microsoft.com/office/drawing/2014/main" id="{BD2A29A0-6387-4498-A4D3-08EF5491EE7C}"/>
              </a:ext>
            </a:extLst>
          </p:cNvPr>
          <p:cNvSpPr>
            <a:spLocks noGrp="1"/>
          </p:cNvSpPr>
          <p:nvPr/>
        </p:nvSpPr>
        <p:spPr bwMode="gray">
          <a:xfrm>
            <a:off x="998331" y="1766455"/>
            <a:ext cx="6391849" cy="332509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80963" tIns="80963" rIns="0" bIns="8255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457200" indent="-265176"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3pPr>
            <a:lvl4pPr marL="612648" indent="-155448"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4pPr>
            <a:lvl5pPr marL="749808" indent="-128016"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nSpc>
                <a:spcPct val="150000"/>
              </a:lnSpc>
            </a:pPr>
            <a:r>
              <a:rPr lang="en-US" sz="2800" b="1">
                <a:solidFill>
                  <a:schemeClr val="bg1"/>
                </a:solidFill>
                <a:latin typeface="Arial" panose="020B0604020202020204" pitchFamily="34" charset="0"/>
                <a:cs typeface="Arial" panose="020B0604020202020204" pitchFamily="34" charset="0"/>
              </a:rPr>
              <a:t>Introduction</a:t>
            </a:r>
          </a:p>
          <a:p>
            <a:pPr>
              <a:lnSpc>
                <a:spcPct val="150000"/>
              </a:lnSpc>
            </a:pPr>
            <a:r>
              <a:rPr lang="en-US" sz="1800" b="1">
                <a:solidFill>
                  <a:schemeClr val="bg1"/>
                </a:solidFill>
                <a:latin typeface="Arial" panose="020B0604020202020204" pitchFamily="34" charset="0"/>
                <a:cs typeface="Arial" panose="020B0604020202020204" pitchFamily="34" charset="0"/>
              </a:rPr>
              <a:t>Maintenance </a:t>
            </a:r>
          </a:p>
          <a:p>
            <a:pPr>
              <a:lnSpc>
                <a:spcPct val="150000"/>
              </a:lnSpc>
            </a:pPr>
            <a:r>
              <a:rPr lang="en-US" sz="1800" b="1">
                <a:solidFill>
                  <a:schemeClr val="bg1"/>
                </a:solidFill>
                <a:latin typeface="Arial" panose="020B0604020202020204" pitchFamily="34" charset="0"/>
                <a:cs typeface="Arial" panose="020B0604020202020204" pitchFamily="34" charset="0"/>
              </a:rPr>
              <a:t>Intervention</a:t>
            </a:r>
          </a:p>
          <a:p>
            <a:pPr>
              <a:lnSpc>
                <a:spcPct val="150000"/>
              </a:lnSpc>
            </a:pPr>
            <a:r>
              <a:rPr lang="en-US" sz="1800" b="1">
                <a:solidFill>
                  <a:schemeClr val="bg1"/>
                </a:solidFill>
                <a:latin typeface="Arial" panose="020B0604020202020204" pitchFamily="34" charset="0"/>
                <a:cs typeface="Arial" panose="020B0604020202020204" pitchFamily="34" charset="0"/>
              </a:rPr>
              <a:t>Recommendations</a:t>
            </a:r>
          </a:p>
          <a:p>
            <a:pPr>
              <a:lnSpc>
                <a:spcPct val="150000"/>
              </a:lnSpc>
            </a:pPr>
            <a:r>
              <a:rPr lang="en-US" sz="1800" b="1">
                <a:solidFill>
                  <a:schemeClr val="bg1"/>
                </a:solidFill>
                <a:latin typeface="Arial" panose="020B0604020202020204" pitchFamily="34" charset="0"/>
                <a:cs typeface="Arial" panose="020B0604020202020204" pitchFamily="34" charset="0"/>
              </a:rPr>
              <a:t>Sustainability </a:t>
            </a:r>
          </a:p>
          <a:p>
            <a:pPr>
              <a:lnSpc>
                <a:spcPct val="150000"/>
              </a:lnSpc>
            </a:pPr>
            <a:r>
              <a:rPr lang="en-US" sz="1800" b="1">
                <a:solidFill>
                  <a:schemeClr val="bg1"/>
                </a:solidFill>
                <a:latin typeface="Arial" panose="020B0604020202020204" pitchFamily="34" charset="0"/>
                <a:cs typeface="Arial" panose="020B0604020202020204" pitchFamily="34" charset="0"/>
              </a:rPr>
              <a:t>Future Opportunities</a:t>
            </a:r>
          </a:p>
        </p:txBody>
      </p:sp>
    </p:spTree>
    <p:extLst>
      <p:ext uri="{BB962C8B-B14F-4D97-AF65-F5344CB8AC3E}">
        <p14:creationId xmlns:p14="http://schemas.microsoft.com/office/powerpoint/2010/main" val="3337019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0F1AA-671E-44D7-BE29-0D19A1CD9517}"/>
              </a:ext>
            </a:extLst>
          </p:cNvPr>
          <p:cNvSpPr txBox="1"/>
          <p:nvPr/>
        </p:nvSpPr>
        <p:spPr>
          <a:xfrm>
            <a:off x="347454" y="3136612"/>
            <a:ext cx="4418276" cy="1077218"/>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Estimated Cost Savings per Year </a:t>
            </a:r>
          </a:p>
        </p:txBody>
      </p:sp>
    </p:spTree>
    <p:extLst>
      <p:ext uri="{BB962C8B-B14F-4D97-AF65-F5344CB8AC3E}">
        <p14:creationId xmlns:p14="http://schemas.microsoft.com/office/powerpoint/2010/main" val="310840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3382504"/>
            <a:ext cx="7939088" cy="2915202"/>
          </a:xfrm>
        </p:spPr>
        <p:txBody>
          <a:bodyPr>
            <a:normAutofit fontScale="62500" lnSpcReduction="20000"/>
          </a:bodyPr>
          <a:lstStyle/>
          <a:p>
            <a:pPr marL="0" indent="0">
              <a:buNone/>
            </a:pPr>
            <a:r>
              <a:rPr lang="en-US"/>
              <a:t>Assumptions:</a:t>
            </a:r>
          </a:p>
          <a:p>
            <a:r>
              <a:rPr lang="en-US" b="0"/>
              <a:t>Site operating hours = Ready Production </a:t>
            </a:r>
            <a:r>
              <a:rPr lang="en-US" b="0" err="1"/>
              <a:t>hrs</a:t>
            </a:r>
            <a:r>
              <a:rPr lang="en-US" b="0"/>
              <a:t> + Operational Delay </a:t>
            </a:r>
            <a:r>
              <a:rPr lang="en-US" b="0" err="1"/>
              <a:t>hrs</a:t>
            </a:r>
            <a:r>
              <a:rPr lang="en-US" b="0"/>
              <a:t> + Shift Change </a:t>
            </a:r>
            <a:r>
              <a:rPr lang="en-US" b="0" err="1"/>
              <a:t>hrs</a:t>
            </a:r>
            <a:r>
              <a:rPr lang="en-US" b="0"/>
              <a:t> for 2020 (goal is time the truck is running)</a:t>
            </a:r>
          </a:p>
          <a:p>
            <a:r>
              <a:rPr lang="en-US" b="0"/>
              <a:t>Current PCR interval taken from Oct. </a:t>
            </a:r>
            <a:r>
              <a:rPr lang="en-US"/>
              <a:t>2020</a:t>
            </a:r>
            <a:r>
              <a:rPr lang="en-US" b="0"/>
              <a:t> FCST</a:t>
            </a:r>
          </a:p>
          <a:p>
            <a:r>
              <a:rPr lang="en-US" b="0"/>
              <a:t>Component cost is estimated at </a:t>
            </a:r>
            <a:r>
              <a:rPr lang="en-US" b="0" u="sng"/>
              <a:t>Jan. 2020 </a:t>
            </a:r>
            <a:r>
              <a:rPr lang="en-US" u="sng"/>
              <a:t>average</a:t>
            </a:r>
            <a:r>
              <a:rPr lang="en-US"/>
              <a:t>*</a:t>
            </a:r>
            <a:r>
              <a:rPr lang="en-US" b="0"/>
              <a:t> dealer prices</a:t>
            </a:r>
          </a:p>
          <a:p>
            <a:r>
              <a:rPr lang="en-US"/>
              <a:t>Gallons/hour for T/C calculation estimated from 2020 MEM fuel burn data</a:t>
            </a:r>
          </a:p>
          <a:p>
            <a:r>
              <a:rPr lang="en-US"/>
              <a:t>1 MM Gal PCR interval for T/C calculated from 2020 site gal/</a:t>
            </a:r>
            <a:r>
              <a:rPr lang="en-US" err="1"/>
              <a:t>hr</a:t>
            </a:r>
            <a:endParaRPr lang="en-US"/>
          </a:p>
          <a:p>
            <a:pPr marL="0" indent="0">
              <a:buNone/>
            </a:pPr>
            <a:endParaRPr lang="en-US" b="0"/>
          </a:p>
        </p:txBody>
      </p:sp>
      <p:sp>
        <p:nvSpPr>
          <p:cNvPr id="3" name="Title 2"/>
          <p:cNvSpPr>
            <a:spLocks noGrp="1"/>
          </p:cNvSpPr>
          <p:nvPr>
            <p:ph type="title"/>
          </p:nvPr>
        </p:nvSpPr>
        <p:spPr/>
        <p:txBody>
          <a:bodyPr/>
          <a:lstStyle/>
          <a:p>
            <a:r>
              <a:rPr lang="en-US"/>
              <a:t>Cost Analysis Detailed Methodology</a:t>
            </a:r>
          </a:p>
        </p:txBody>
      </p:sp>
      <p:sp>
        <p:nvSpPr>
          <p:cNvPr id="4" name="Slide Number Placeholder 3"/>
          <p:cNvSpPr>
            <a:spLocks noGrp="1"/>
          </p:cNvSpPr>
          <p:nvPr>
            <p:ph type="sldNum" sz="quarter" idx="4"/>
          </p:nvPr>
        </p:nvSpPr>
        <p:spPr>
          <a:xfrm>
            <a:off x="8747811" y="6585957"/>
            <a:ext cx="371475" cy="263805"/>
          </a:xfrm>
          <a:prstGeom prst="rect">
            <a:avLst/>
          </a:prstGeom>
          <a:ln/>
        </p:spPr>
        <p:txBody>
          <a:bodyPr/>
          <a:lstStyle>
            <a:defPPr>
              <a:defRPr lang="en-US"/>
            </a:defPPr>
            <a:lvl1pPr marL="0" algn="ctr" defTabSz="457200" rtl="0" eaLnBrk="1" latinLnBrk="0" hangingPunct="1">
              <a:defRPr sz="900" kern="1200">
                <a:solidFill>
                  <a:srgbClr val="3F5AA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0966DC23-5D75-4E55-94E0-8AC9A57DBD08}" type="slidenum">
              <a:rPr lang="en-US" dirty="0" smtClean="0"/>
              <a:pPr marL="0" marR="0" lvl="0" indent="0" algn="ctr" defTabSz="914400" rtl="0" eaLnBrk="1" fontAlgn="base" latinLnBrk="0" hangingPunct="1">
                <a:lnSpc>
                  <a:spcPct val="100000"/>
                </a:lnSpc>
                <a:spcBef>
                  <a:spcPct val="0"/>
                </a:spcBef>
                <a:spcAft>
                  <a:spcPct val="0"/>
                </a:spcAft>
                <a:buClrTx/>
                <a:buSzTx/>
                <a:buFontTx/>
                <a:buNone/>
                <a:tabLst/>
                <a:defRPr/>
              </a:pPr>
              <a:t>21</a:t>
            </a:fld>
            <a:endParaRPr kumimoji="0" lang="en-US" sz="900" b="0" i="0" u="none" strike="noStrike" kern="1200" cap="none" spc="0" normalizeH="0" baseline="0" noProof="0">
              <a:ln>
                <a:noFill/>
              </a:ln>
              <a:solidFill>
                <a:srgbClr val="3F5AA8"/>
              </a:solidFill>
              <a:effectLst/>
              <a:uLnTx/>
              <a:uFillTx/>
              <a:latin typeface="Arial" charset="0"/>
              <a:ea typeface="+mn-ea"/>
              <a:cs typeface="+mn-cs"/>
            </a:endParaRPr>
          </a:p>
        </p:txBody>
      </p:sp>
      <p:sp>
        <p:nvSpPr>
          <p:cNvPr id="7" name="Content Placeholder 1"/>
          <p:cNvSpPr txBox="1">
            <a:spLocks/>
          </p:cNvSpPr>
          <p:nvPr/>
        </p:nvSpPr>
        <p:spPr bwMode="auto">
          <a:xfrm>
            <a:off x="609600" y="1056268"/>
            <a:ext cx="7939088" cy="4106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3F5AA8"/>
              </a:buClr>
              <a:buFont typeface="Wingdings" panose="05000000000000000000" pitchFamily="2" charset="2"/>
              <a:buChar char="§"/>
              <a:defRPr sz="2000" b="1" baseline="0">
                <a:solidFill>
                  <a:schemeClr val="tx1"/>
                </a:solidFill>
                <a:latin typeface="Arial" panose="020B0604020202020204" pitchFamily="34" charset="0"/>
                <a:ea typeface="+mn-ea"/>
                <a:cs typeface="Arial" panose="020B0604020202020204" pitchFamily="34" charset="0"/>
              </a:defRPr>
            </a:lvl1pPr>
            <a:lvl2pPr marL="746125" indent="-288925" algn="l" defTabSz="858838" rtl="0" eaLnBrk="1" fontAlgn="base" hangingPunct="1">
              <a:spcBef>
                <a:spcPct val="20000"/>
              </a:spcBef>
              <a:spcAft>
                <a:spcPct val="0"/>
              </a:spcAft>
              <a:buClr>
                <a:srgbClr val="3F5AA8"/>
              </a:buClr>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Clr>
                <a:srgbClr val="3F5AA8"/>
              </a:buClr>
              <a:buFont typeface="Franklin Gothic Book" panose="020B0503020102020204" pitchFamily="34" charset="0"/>
              <a:buChar char="-"/>
              <a:defRPr sz="1800" b="1">
                <a:solidFill>
                  <a:schemeClr val="tx1"/>
                </a:solidFill>
                <a:latin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Clr>
                <a:srgbClr val="3F5AA8"/>
              </a:buClr>
              <a:buFont typeface="Courier New" panose="02070309020205020404" pitchFamily="49" charset="0"/>
              <a:buChar char="o"/>
              <a:defRPr sz="1600" b="1" baseline="0">
                <a:solidFill>
                  <a:schemeClr val="tx1"/>
                </a:solidFill>
                <a:latin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Clr>
                <a:srgbClr val="00BBB3"/>
              </a:buClr>
              <a:buFont typeface="Courier New" panose="02070309020205020404" pitchFamily="49" charset="0"/>
              <a:buChar char="o"/>
              <a:defRPr sz="2400" b="1">
                <a:solidFill>
                  <a:schemeClr val="tx1"/>
                </a:solidFill>
                <a:latin typeface="Franklin Gothic Book" panose="020B0503020102020204" pitchFamily="34" charset="0"/>
              </a:defRPr>
            </a:lvl5pPr>
            <a:lvl6pPr marL="25146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6pPr>
            <a:lvl7pPr marL="29718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7pPr>
            <a:lvl8pPr marL="34290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8pPr>
            <a:lvl9pPr marL="38862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BA5929"/>
              </a:buClr>
              <a:buSzTx/>
              <a:buFont typeface="Wingdings" panose="05000000000000000000" pitchFamily="2" charset="2"/>
              <a:buChar char="§"/>
              <a:tabLst/>
              <a:defRPr/>
            </a:pPr>
            <a:r>
              <a:rPr kumimoji="0" lang="en-US" sz="20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Calculating </a:t>
            </a:r>
            <a:r>
              <a:rPr lang="en-US" kern="0">
                <a:solidFill>
                  <a:srgbClr val="000000"/>
                </a:solidFill>
              </a:rPr>
              <a:t>Diff/Final/Trans PCR $/Year</a:t>
            </a:r>
            <a:r>
              <a:rPr kumimoji="0" lang="en-US" sz="20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p:txBody>
      </p:sp>
      <p:grpSp>
        <p:nvGrpSpPr>
          <p:cNvPr id="11" name="Group 10"/>
          <p:cNvGrpSpPr/>
          <p:nvPr/>
        </p:nvGrpSpPr>
        <p:grpSpPr>
          <a:xfrm>
            <a:off x="609600" y="2149963"/>
            <a:ext cx="7939088" cy="1033478"/>
            <a:chOff x="609600" y="5205738"/>
            <a:chExt cx="7939088" cy="1033478"/>
          </a:xfrm>
        </p:grpSpPr>
        <mc:AlternateContent xmlns:mc="http://schemas.openxmlformats.org/markup-compatibility/2006" xmlns:a14="http://schemas.microsoft.com/office/drawing/2010/main">
          <mc:Choice Requires="a14">
            <p:sp>
              <p:nvSpPr>
                <p:cNvPr id="9" name="TextBox 8"/>
                <p:cNvSpPr txBox="1"/>
                <p:nvPr/>
              </p:nvSpPr>
              <p:spPr>
                <a:xfrm>
                  <a:off x="815788" y="5654825"/>
                  <a:ext cx="7354257" cy="584391"/>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𝑆𝑖𝑡𝑒</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𝑦𝑟</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𝑆𝑖𝑡𝑒</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𝑂𝑝𝑒𝑟</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𝐻𝑟𝑠</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𝑆𝑖𝑡𝑒</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𝐺𝑃𝐻</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𝑇𝑜𝑟𝑞𝑢𝑒</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𝐶𝑜𝑛𝑣𝑒𝑟𝑡𝑒𝑟</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𝐶𝑜𝑠𝑡</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𝑀𝑀</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𝐺𝑎𝑙</m:t>
                            </m:r>
                          </m:den>
                        </m:f>
                      </m:oMath>
                    </m:oMathPara>
                  </a14:m>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15788" y="5654825"/>
                  <a:ext cx="7354257" cy="584391"/>
                </a:xfrm>
                <a:prstGeom prst="rect">
                  <a:avLst/>
                </a:prstGeom>
                <a:blipFill>
                  <a:blip r:embed="rId3"/>
                  <a:stretch>
                    <a:fillRect/>
                  </a:stretch>
                </a:blipFill>
              </p:spPr>
              <p:txBody>
                <a:bodyPr/>
                <a:lstStyle/>
                <a:p>
                  <a:r>
                    <a:rPr lang="en-US">
                      <a:noFill/>
                    </a:rPr>
                    <a:t> </a:t>
                  </a:r>
                </a:p>
              </p:txBody>
            </p:sp>
          </mc:Fallback>
        </mc:AlternateContent>
        <p:sp>
          <p:nvSpPr>
            <p:cNvPr id="10" name="Content Placeholder 1"/>
            <p:cNvSpPr txBox="1">
              <a:spLocks/>
            </p:cNvSpPr>
            <p:nvPr/>
          </p:nvSpPr>
          <p:spPr bwMode="auto">
            <a:xfrm>
              <a:off x="609600" y="5205738"/>
              <a:ext cx="7939088" cy="4106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3F5AA8"/>
                </a:buClr>
                <a:buFont typeface="Wingdings" panose="05000000000000000000" pitchFamily="2" charset="2"/>
                <a:buChar char="§"/>
                <a:defRPr sz="2000" b="1" baseline="0">
                  <a:solidFill>
                    <a:schemeClr val="tx1"/>
                  </a:solidFill>
                  <a:latin typeface="Arial" panose="020B0604020202020204" pitchFamily="34" charset="0"/>
                  <a:ea typeface="+mn-ea"/>
                  <a:cs typeface="Arial" panose="020B0604020202020204" pitchFamily="34" charset="0"/>
                </a:defRPr>
              </a:lvl1pPr>
              <a:lvl2pPr marL="746125" indent="-288925" algn="l" defTabSz="858838" rtl="0" eaLnBrk="1" fontAlgn="base" hangingPunct="1">
                <a:spcBef>
                  <a:spcPct val="20000"/>
                </a:spcBef>
                <a:spcAft>
                  <a:spcPct val="0"/>
                </a:spcAft>
                <a:buClr>
                  <a:srgbClr val="3F5AA8"/>
                </a:buClr>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Clr>
                  <a:srgbClr val="3F5AA8"/>
                </a:buClr>
                <a:buFont typeface="Franklin Gothic Book" panose="020B0503020102020204" pitchFamily="34" charset="0"/>
                <a:buChar char="-"/>
                <a:defRPr sz="1800" b="1">
                  <a:solidFill>
                    <a:schemeClr val="tx1"/>
                  </a:solidFill>
                  <a:latin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Clr>
                  <a:srgbClr val="3F5AA8"/>
                </a:buClr>
                <a:buFont typeface="Courier New" panose="02070309020205020404" pitchFamily="49" charset="0"/>
                <a:buChar char="o"/>
                <a:defRPr sz="1600" b="1" baseline="0">
                  <a:solidFill>
                    <a:schemeClr val="tx1"/>
                  </a:solidFill>
                  <a:latin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Clr>
                  <a:srgbClr val="00BBB3"/>
                </a:buClr>
                <a:buFont typeface="Courier New" panose="02070309020205020404" pitchFamily="49" charset="0"/>
                <a:buChar char="o"/>
                <a:defRPr sz="2400" b="1">
                  <a:solidFill>
                    <a:schemeClr val="tx1"/>
                  </a:solidFill>
                  <a:latin typeface="Franklin Gothic Book" panose="020B0503020102020204" pitchFamily="34" charset="0"/>
                </a:defRPr>
              </a:lvl5pPr>
              <a:lvl6pPr marL="25146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6pPr>
              <a:lvl7pPr marL="29718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7pPr>
              <a:lvl8pPr marL="34290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8pPr>
              <a:lvl9pPr marL="38862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BA5929"/>
                </a:buClr>
                <a:buSzTx/>
                <a:buFont typeface="Wingdings" panose="05000000000000000000" pitchFamily="2" charset="2"/>
                <a:buChar char="§"/>
                <a:tabLst/>
                <a:defRPr/>
              </a:pPr>
              <a:r>
                <a:rPr kumimoji="0" lang="en-US" sz="20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Calculating Torque Converter PCR $/Year:</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46A4AD-C10B-404C-BD6E-9596638F07F3}"/>
                  </a:ext>
                </a:extLst>
              </p:cNvPr>
              <p:cNvSpPr txBox="1"/>
              <p:nvPr/>
            </p:nvSpPr>
            <p:spPr>
              <a:xfrm>
                <a:off x="480773" y="1421446"/>
                <a:ext cx="8442824" cy="584391"/>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𝑆𝑖𝑡𝑒</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𝑦𝑟</m:t>
                          </m:r>
                        </m:den>
                      </m:f>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𝑆𝑖𝑡𝑒</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𝑂𝑝𝑒𝑟</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𝐻𝑟𝑠</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20</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𝑆𝑖𝑡𝑒</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𝑃𝐶𝑅</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𝐼𝑛𝑡𝑒𝑟𝑣𝑎𝑙</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𝐷𝑖𝑓𝑓</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𝐹𝑖𝑛𝑎𝑙</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𝑜𝑟</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𝑇𝑟𝑎𝑛𝑠</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𝐶𝑜𝑠𝑡</m:t>
                          </m:r>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24000 </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h𝑜𝑢𝑟𝑠</m:t>
                          </m:r>
                        </m:den>
                      </m:f>
                    </m:oMath>
                  </m:oMathPara>
                </a14:m>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Choice>
        <mc:Fallback xmlns="">
          <p:sp>
            <p:nvSpPr>
              <p:cNvPr id="12" name="TextBox 11">
                <a:extLst>
                  <a:ext uri="{FF2B5EF4-FFF2-40B4-BE49-F238E27FC236}">
                    <a16:creationId xmlns:a16="http://schemas.microsoft.com/office/drawing/2014/main" id="{B846A4AD-C10B-404C-BD6E-9596638F07F3}"/>
                  </a:ext>
                </a:extLst>
              </p:cNvPr>
              <p:cNvSpPr txBox="1">
                <a:spLocks noRot="1" noChangeAspect="1" noMove="1" noResize="1" noEditPoints="1" noAdjustHandles="1" noChangeArrowheads="1" noChangeShapeType="1" noTextEdit="1"/>
              </p:cNvSpPr>
              <p:nvPr/>
            </p:nvSpPr>
            <p:spPr>
              <a:xfrm>
                <a:off x="480773" y="1421446"/>
                <a:ext cx="8442824" cy="584391"/>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B0CC9B0-8387-4348-B8E3-129F72EBAC01}"/>
              </a:ext>
            </a:extLst>
          </p:cNvPr>
          <p:cNvSpPr txBox="1"/>
          <p:nvPr/>
        </p:nvSpPr>
        <p:spPr>
          <a:xfrm>
            <a:off x="640007" y="6585957"/>
            <a:ext cx="7705818" cy="246221"/>
          </a:xfrm>
          <a:prstGeom prst="rect">
            <a:avLst/>
          </a:prstGeom>
          <a:noFill/>
        </p:spPr>
        <p:txBody>
          <a:bodyPr wrap="square" rtlCol="0">
            <a:spAutoFit/>
          </a:bodyPr>
          <a:lstStyle/>
          <a:p>
            <a:r>
              <a:rPr lang="en-US" sz="1000"/>
              <a:t>*SA average after FESA CAP+MER discount is applied</a:t>
            </a:r>
          </a:p>
        </p:txBody>
      </p:sp>
    </p:spTree>
    <p:extLst>
      <p:ext uri="{BB962C8B-B14F-4D97-AF65-F5344CB8AC3E}">
        <p14:creationId xmlns:p14="http://schemas.microsoft.com/office/powerpoint/2010/main" val="409555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DB9DFC6-BE40-4E46-84CE-7E161F5CFC41}"/>
              </a:ext>
            </a:extLst>
          </p:cNvPr>
          <p:cNvSpPr>
            <a:spLocks noGrp="1"/>
          </p:cNvSpPr>
          <p:nvPr>
            <p:ph type="title"/>
          </p:nvPr>
        </p:nvSpPr>
        <p:spPr/>
        <p:txBody>
          <a:bodyPr/>
          <a:lstStyle/>
          <a:p>
            <a:pPr>
              <a:lnSpc>
                <a:spcPct val="100000"/>
              </a:lnSpc>
            </a:pPr>
            <a:r>
              <a:rPr lang="en-US"/>
              <a:t>Forecasted Differential PCR Savings per Year</a:t>
            </a:r>
          </a:p>
        </p:txBody>
      </p:sp>
      <mc:AlternateContent xmlns:mc="http://schemas.openxmlformats.org/markup-compatibility/2006" xmlns:cx1="http://schemas.microsoft.com/office/drawing/2015/9/8/chartex">
        <mc:Choice Requires="cx1">
          <p:graphicFrame>
            <p:nvGraphicFramePr>
              <p:cNvPr id="9" name="Content Placeholder 8">
                <a:extLst>
                  <a:ext uri="{FF2B5EF4-FFF2-40B4-BE49-F238E27FC236}">
                    <a16:creationId xmlns:a16="http://schemas.microsoft.com/office/drawing/2014/main" id="{F7AFFD26-7D27-4E21-918A-F8849E426D31}"/>
                  </a:ext>
                </a:extLst>
              </p:cNvPr>
              <p:cNvGraphicFramePr>
                <a:graphicFrameLocks noGrp="1"/>
              </p:cNvGraphicFramePr>
              <p:nvPr>
                <p:ph idx="1"/>
                <p:extLst>
                  <p:ext uri="{D42A27DB-BD31-4B8C-83A1-F6EECF244321}">
                    <p14:modId xmlns:p14="http://schemas.microsoft.com/office/powerpoint/2010/main" val="1936919170"/>
                  </p:ext>
                </p:extLst>
              </p:nvPr>
            </p:nvGraphicFramePr>
            <p:xfrm>
              <a:off x="628650" y="2180952"/>
              <a:ext cx="7886700" cy="4351338"/>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9" name="Content Placeholder 8">
                <a:extLst>
                  <a:ext uri="{FF2B5EF4-FFF2-40B4-BE49-F238E27FC236}">
                    <a16:creationId xmlns:a16="http://schemas.microsoft.com/office/drawing/2014/main" id="{F7AFFD26-7D27-4E21-918A-F8849E426D31}"/>
                  </a:ext>
                </a:extLst>
              </p:cNvPr>
              <p:cNvPicPr>
                <a:picLocks noGrp="1" noRot="1" noChangeAspect="1" noMove="1" noResize="1" noEditPoints="1" noAdjustHandles="1" noChangeArrowheads="1" noChangeShapeType="1"/>
              </p:cNvPicPr>
              <p:nvPr/>
            </p:nvPicPr>
            <p:blipFill>
              <a:blip r:embed="rId4"/>
              <a:stretch>
                <a:fillRect/>
              </a:stretch>
            </p:blipFill>
            <p:spPr>
              <a:xfrm>
                <a:off x="628650" y="2180952"/>
                <a:ext cx="7886700" cy="4351338"/>
              </a:xfrm>
              <a:prstGeom prst="rect">
                <a:avLst/>
              </a:prstGeom>
            </p:spPr>
          </p:pic>
        </mc:Fallback>
      </mc:AlternateContent>
      <p:sp>
        <p:nvSpPr>
          <p:cNvPr id="10" name="Content Placeholder 1">
            <a:extLst>
              <a:ext uri="{FF2B5EF4-FFF2-40B4-BE49-F238E27FC236}">
                <a16:creationId xmlns:a16="http://schemas.microsoft.com/office/drawing/2014/main" id="{A1B14176-4253-4304-BB19-43D2290F5660}"/>
              </a:ext>
            </a:extLst>
          </p:cNvPr>
          <p:cNvSpPr txBox="1">
            <a:spLocks/>
          </p:cNvSpPr>
          <p:nvPr/>
        </p:nvSpPr>
        <p:spPr bwMode="auto">
          <a:xfrm>
            <a:off x="297180" y="1113550"/>
            <a:ext cx="8645342" cy="14415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rgbClr val="A85B41"/>
              </a:buClr>
              <a:buFont typeface="Wingdings" panose="05000000000000000000" pitchFamily="2" charset="2"/>
              <a:buChar char="§"/>
              <a:defRPr sz="1800" b="0" baseline="0">
                <a:solidFill>
                  <a:schemeClr val="tx1"/>
                </a:solidFill>
                <a:latin typeface="Arial" panose="020B0604020202020204" pitchFamily="34" charset="0"/>
                <a:ea typeface="Aktiv Grotesk" panose="020B0504020202020204" pitchFamily="34" charset="0"/>
                <a:cs typeface="Arial" panose="020B0604020202020204" pitchFamily="34" charset="0"/>
              </a:defRPr>
            </a:lvl1pPr>
            <a:lvl2pPr marL="559594" indent="-216694" algn="l" defTabSz="644129" rtl="0" eaLnBrk="1" fontAlgn="base" hangingPunct="1">
              <a:spcBef>
                <a:spcPct val="20000"/>
              </a:spcBef>
              <a:spcAft>
                <a:spcPct val="0"/>
              </a:spcAft>
              <a:buClr>
                <a:srgbClr val="A85B41"/>
              </a:buClr>
              <a:buFont typeface="Arial" panose="020B0604020202020204" pitchFamily="34" charset="0"/>
              <a:buChar char="•"/>
              <a:defRPr sz="1800" b="0">
                <a:solidFill>
                  <a:schemeClr val="tx1"/>
                </a:solidFill>
                <a:latin typeface="Arial" panose="020B0604020202020204" pitchFamily="34" charset="0"/>
                <a:ea typeface="Aktiv Grotesk" panose="020B0504020202020204" pitchFamily="34" charset="0"/>
                <a:cs typeface="Arial" panose="020B0604020202020204" pitchFamily="34" charset="0"/>
              </a:defRPr>
            </a:lvl2pPr>
            <a:lvl3pPr marL="942975" indent="-257175" algn="l" rtl="0" eaLnBrk="1" fontAlgn="base" hangingPunct="1">
              <a:spcBef>
                <a:spcPct val="20000"/>
              </a:spcBef>
              <a:spcAft>
                <a:spcPct val="0"/>
              </a:spcAft>
              <a:buClr>
                <a:srgbClr val="A85B41"/>
              </a:buClr>
              <a:buFont typeface="Arial" panose="020B0604020202020204" pitchFamily="34" charset="0"/>
              <a:buChar char="•"/>
              <a:defRPr sz="1800" b="0">
                <a:solidFill>
                  <a:schemeClr val="tx1"/>
                </a:solidFill>
                <a:latin typeface="Arial" panose="020B0604020202020204" pitchFamily="34" charset="0"/>
                <a:ea typeface="Aktiv Grotesk" panose="020B0504020202020204" pitchFamily="34" charset="0"/>
                <a:cs typeface="Arial" panose="020B0604020202020204" pitchFamily="34" charset="0"/>
              </a:defRPr>
            </a:lvl3pPr>
            <a:lvl4pPr marL="1200150" indent="-171450" algn="l" rtl="0" eaLnBrk="1" fontAlgn="base" hangingPunct="1">
              <a:spcBef>
                <a:spcPct val="20000"/>
              </a:spcBef>
              <a:spcAft>
                <a:spcPct val="0"/>
              </a:spcAft>
              <a:buClr>
                <a:srgbClr val="00BBB3"/>
              </a:buClr>
              <a:buFont typeface="Courier New" panose="02070309020205020404" pitchFamily="49" charset="0"/>
              <a:buChar char="o"/>
              <a:defRPr sz="1800" b="1">
                <a:solidFill>
                  <a:schemeClr val="tx1"/>
                </a:solidFill>
                <a:latin typeface="Franklin Gothic Book" panose="020B0503020102020204" pitchFamily="34" charset="0"/>
              </a:defRPr>
            </a:lvl4pPr>
            <a:lvl5pPr marL="1543050" indent="-171450" algn="l" rtl="0" eaLnBrk="1" fontAlgn="base" hangingPunct="1">
              <a:spcBef>
                <a:spcPct val="20000"/>
              </a:spcBef>
              <a:spcAft>
                <a:spcPct val="0"/>
              </a:spcAft>
              <a:buClr>
                <a:srgbClr val="00BBB3"/>
              </a:buClr>
              <a:buFont typeface="Courier New" panose="02070309020205020404" pitchFamily="49" charset="0"/>
              <a:buChar char="o"/>
              <a:defRPr sz="1800" b="1">
                <a:solidFill>
                  <a:schemeClr val="tx1"/>
                </a:solidFill>
                <a:latin typeface="Franklin Gothic Book" panose="020B0503020102020204" pitchFamily="34" charset="0"/>
              </a:defRPr>
            </a:lvl5pPr>
            <a:lvl6pPr marL="18859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6pPr>
            <a:lvl7pPr marL="22288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7pPr>
            <a:lvl8pPr marL="25717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8pPr>
            <a:lvl9pPr marL="29146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9pPr>
          </a:lstStyle>
          <a:p>
            <a:r>
              <a:rPr lang="en-US" kern="0"/>
              <a:t>PCR quantity is based off average number of PCRs needed per year using 2020 operating hours; actual numbers each year may be higher/lower than average</a:t>
            </a:r>
          </a:p>
          <a:p>
            <a:r>
              <a:rPr lang="en-US" kern="0"/>
              <a:t>Total estimated FMA cost savings of </a:t>
            </a:r>
            <a:r>
              <a:rPr lang="en-US" kern="0">
                <a:solidFill>
                  <a:srgbClr val="00B050"/>
                </a:solidFill>
              </a:rPr>
              <a:t>$1.4MM/year</a:t>
            </a:r>
          </a:p>
        </p:txBody>
      </p:sp>
      <p:sp>
        <p:nvSpPr>
          <p:cNvPr id="11" name="TextBox 10">
            <a:extLst>
              <a:ext uri="{FF2B5EF4-FFF2-40B4-BE49-F238E27FC236}">
                <a16:creationId xmlns:a16="http://schemas.microsoft.com/office/drawing/2014/main" id="{F9656DED-5E71-45A4-896E-44D6D3B0DAAC}"/>
              </a:ext>
            </a:extLst>
          </p:cNvPr>
          <p:cNvSpPr txBox="1"/>
          <p:nvPr/>
        </p:nvSpPr>
        <p:spPr>
          <a:xfrm>
            <a:off x="1493799" y="6578689"/>
            <a:ext cx="6476453"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mn-cs"/>
              </a:rPr>
              <a:t>*Estimate based </a:t>
            </a:r>
            <a:r>
              <a:rPr lang="en-US" sz="1000">
                <a:solidFill>
                  <a:srgbClr val="000000"/>
                </a:solidFill>
              </a:rPr>
              <a:t>on</a:t>
            </a:r>
            <a:r>
              <a:rPr kumimoji="0" lang="en-US" sz="1000" b="0" i="0" u="none" strike="noStrike" kern="1200" cap="none" spc="0" normalizeH="0" baseline="0" noProof="0">
                <a:ln>
                  <a:noFill/>
                </a:ln>
                <a:solidFill>
                  <a:srgbClr val="000000"/>
                </a:solidFill>
                <a:effectLst/>
                <a:uLnTx/>
                <a:uFillTx/>
                <a:latin typeface="Arial" charset="0"/>
                <a:ea typeface="+mn-ea"/>
                <a:cs typeface="+mn-cs"/>
              </a:rPr>
              <a:t> Jan. 2021 average component costs, 2020 operating hours, and Oct. 2020 PCR intervals</a:t>
            </a:r>
          </a:p>
        </p:txBody>
      </p:sp>
      <p:sp>
        <p:nvSpPr>
          <p:cNvPr id="2" name="Slide Number Placeholder 1">
            <a:extLst>
              <a:ext uri="{FF2B5EF4-FFF2-40B4-BE49-F238E27FC236}">
                <a16:creationId xmlns:a16="http://schemas.microsoft.com/office/drawing/2014/main" id="{1A4C18B5-28BF-4741-AD8F-370BCCF94FF5}"/>
              </a:ext>
            </a:extLst>
          </p:cNvPr>
          <p:cNvSpPr>
            <a:spLocks noGrp="1"/>
          </p:cNvSpPr>
          <p:nvPr>
            <p:ph type="sldNum" sz="quarter" idx="12"/>
          </p:nvPr>
        </p:nvSpPr>
        <p:spPr/>
        <p:txBody>
          <a:bodyPr/>
          <a:lstStyle/>
          <a:p>
            <a:fld id="{B5EB69C0-7537-C24C-BC67-8B5F238D9475}" type="slidenum">
              <a:rPr lang="en-US" dirty="0" smtClean="0"/>
              <a:pPr/>
              <a:t>22</a:t>
            </a:fld>
            <a:endParaRPr lang="en-US"/>
          </a:p>
        </p:txBody>
      </p:sp>
    </p:spTree>
    <p:extLst>
      <p:ext uri="{BB962C8B-B14F-4D97-AF65-F5344CB8AC3E}">
        <p14:creationId xmlns:p14="http://schemas.microsoft.com/office/powerpoint/2010/main" val="402835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82E169-341B-4A2F-9D8A-0A46FD983EC0}"/>
              </a:ext>
            </a:extLst>
          </p:cNvPr>
          <p:cNvSpPr>
            <a:spLocks noGrp="1"/>
          </p:cNvSpPr>
          <p:nvPr>
            <p:ph type="title"/>
          </p:nvPr>
        </p:nvSpPr>
        <p:spPr>
          <a:xfrm>
            <a:off x="409751" y="103805"/>
            <a:ext cx="7855359" cy="663969"/>
          </a:xfrm>
        </p:spPr>
        <p:txBody>
          <a:bodyPr>
            <a:normAutofit fontScale="90000"/>
          </a:bodyPr>
          <a:lstStyle/>
          <a:p>
            <a:pPr>
              <a:lnSpc>
                <a:spcPct val="100000"/>
              </a:lnSpc>
            </a:pPr>
            <a:r>
              <a:rPr lang="en-US"/>
              <a:t>Forecasted Final Drive PCR Savings                                       per Year</a:t>
            </a:r>
          </a:p>
        </p:txBody>
      </p:sp>
      <mc:AlternateContent xmlns:mc="http://schemas.openxmlformats.org/markup-compatibility/2006" xmlns:cx1="http://schemas.microsoft.com/office/drawing/2015/9/8/chartex">
        <mc:Choice Requires="cx1">
          <p:graphicFrame>
            <p:nvGraphicFramePr>
              <p:cNvPr id="4" name="Content Placeholder 3">
                <a:extLst>
                  <a:ext uri="{FF2B5EF4-FFF2-40B4-BE49-F238E27FC236}">
                    <a16:creationId xmlns:a16="http://schemas.microsoft.com/office/drawing/2014/main" id="{3F4EE4C5-2C89-4E87-A68D-B906C6B7D2A1}"/>
                  </a:ext>
                </a:extLst>
              </p:cNvPr>
              <p:cNvGraphicFramePr>
                <a:graphicFrameLocks noGrp="1"/>
              </p:cNvGraphicFramePr>
              <p:nvPr>
                <p:ph idx="1"/>
              </p:nvPr>
            </p:nvGraphicFramePr>
            <p:xfrm>
              <a:off x="595312" y="2503654"/>
              <a:ext cx="7939088" cy="39497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3F4EE4C5-2C89-4E87-A68D-B906C6B7D2A1}"/>
                  </a:ext>
                </a:extLst>
              </p:cNvPr>
              <p:cNvPicPr>
                <a:picLocks noGrp="1" noRot="1" noChangeAspect="1" noMove="1" noResize="1" noEditPoints="1" noAdjustHandles="1" noChangeArrowheads="1" noChangeShapeType="1"/>
              </p:cNvPicPr>
              <p:nvPr/>
            </p:nvPicPr>
            <p:blipFill>
              <a:blip r:embed="rId4"/>
              <a:stretch>
                <a:fillRect/>
              </a:stretch>
            </p:blipFill>
            <p:spPr>
              <a:xfrm>
                <a:off x="595312" y="2503654"/>
                <a:ext cx="7939088" cy="3949700"/>
              </a:xfrm>
              <a:prstGeom prst="rect">
                <a:avLst/>
              </a:prstGeom>
            </p:spPr>
          </p:pic>
        </mc:Fallback>
      </mc:AlternateContent>
      <p:sp>
        <p:nvSpPr>
          <p:cNvPr id="5" name="Content Placeholder 1">
            <a:extLst>
              <a:ext uri="{FF2B5EF4-FFF2-40B4-BE49-F238E27FC236}">
                <a16:creationId xmlns:a16="http://schemas.microsoft.com/office/drawing/2014/main" id="{26D8BEBC-3A49-4012-972B-5E3220A89BAE}"/>
              </a:ext>
            </a:extLst>
          </p:cNvPr>
          <p:cNvSpPr txBox="1">
            <a:spLocks/>
          </p:cNvSpPr>
          <p:nvPr/>
        </p:nvSpPr>
        <p:spPr bwMode="auto">
          <a:xfrm>
            <a:off x="409751" y="1062060"/>
            <a:ext cx="8394007" cy="14415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rgbClr val="A85B41"/>
              </a:buClr>
              <a:buFont typeface="Wingdings" panose="05000000000000000000" pitchFamily="2" charset="2"/>
              <a:buChar char="§"/>
              <a:defRPr sz="1800" b="0" baseline="0">
                <a:solidFill>
                  <a:schemeClr val="tx1"/>
                </a:solidFill>
                <a:latin typeface="Arial" panose="020B0604020202020204" pitchFamily="34" charset="0"/>
                <a:ea typeface="Aktiv Grotesk" panose="020B0504020202020204" pitchFamily="34" charset="0"/>
                <a:cs typeface="Arial" panose="020B0604020202020204" pitchFamily="34" charset="0"/>
              </a:defRPr>
            </a:lvl1pPr>
            <a:lvl2pPr marL="559594" indent="-216694" algn="l" defTabSz="644129" rtl="0" eaLnBrk="1" fontAlgn="base" hangingPunct="1">
              <a:spcBef>
                <a:spcPct val="20000"/>
              </a:spcBef>
              <a:spcAft>
                <a:spcPct val="0"/>
              </a:spcAft>
              <a:buClr>
                <a:srgbClr val="A85B41"/>
              </a:buClr>
              <a:buFont typeface="Arial" panose="020B0604020202020204" pitchFamily="34" charset="0"/>
              <a:buChar char="•"/>
              <a:defRPr sz="1800" b="0">
                <a:solidFill>
                  <a:schemeClr val="tx1"/>
                </a:solidFill>
                <a:latin typeface="Arial" panose="020B0604020202020204" pitchFamily="34" charset="0"/>
                <a:ea typeface="Aktiv Grotesk" panose="020B0504020202020204" pitchFamily="34" charset="0"/>
                <a:cs typeface="Arial" panose="020B0604020202020204" pitchFamily="34" charset="0"/>
              </a:defRPr>
            </a:lvl2pPr>
            <a:lvl3pPr marL="942975" indent="-257175" algn="l" rtl="0" eaLnBrk="1" fontAlgn="base" hangingPunct="1">
              <a:spcBef>
                <a:spcPct val="20000"/>
              </a:spcBef>
              <a:spcAft>
                <a:spcPct val="0"/>
              </a:spcAft>
              <a:buClr>
                <a:srgbClr val="A85B41"/>
              </a:buClr>
              <a:buFont typeface="Arial" panose="020B0604020202020204" pitchFamily="34" charset="0"/>
              <a:buChar char="•"/>
              <a:defRPr sz="1800" b="0">
                <a:solidFill>
                  <a:schemeClr val="tx1"/>
                </a:solidFill>
                <a:latin typeface="Arial" panose="020B0604020202020204" pitchFamily="34" charset="0"/>
                <a:ea typeface="Aktiv Grotesk" panose="020B0504020202020204" pitchFamily="34" charset="0"/>
                <a:cs typeface="Arial" panose="020B0604020202020204" pitchFamily="34" charset="0"/>
              </a:defRPr>
            </a:lvl3pPr>
            <a:lvl4pPr marL="1200150" indent="-171450" algn="l" rtl="0" eaLnBrk="1" fontAlgn="base" hangingPunct="1">
              <a:spcBef>
                <a:spcPct val="20000"/>
              </a:spcBef>
              <a:spcAft>
                <a:spcPct val="0"/>
              </a:spcAft>
              <a:buClr>
                <a:srgbClr val="00BBB3"/>
              </a:buClr>
              <a:buFont typeface="Courier New" panose="02070309020205020404" pitchFamily="49" charset="0"/>
              <a:buChar char="o"/>
              <a:defRPr sz="1800" b="1">
                <a:solidFill>
                  <a:schemeClr val="tx1"/>
                </a:solidFill>
                <a:latin typeface="Franklin Gothic Book" panose="020B0503020102020204" pitchFamily="34" charset="0"/>
              </a:defRPr>
            </a:lvl4pPr>
            <a:lvl5pPr marL="1543050" indent="-171450" algn="l" rtl="0" eaLnBrk="1" fontAlgn="base" hangingPunct="1">
              <a:spcBef>
                <a:spcPct val="20000"/>
              </a:spcBef>
              <a:spcAft>
                <a:spcPct val="0"/>
              </a:spcAft>
              <a:buClr>
                <a:srgbClr val="00BBB3"/>
              </a:buClr>
              <a:buFont typeface="Courier New" panose="02070309020205020404" pitchFamily="49" charset="0"/>
              <a:buChar char="o"/>
              <a:defRPr sz="1800" b="1">
                <a:solidFill>
                  <a:schemeClr val="tx1"/>
                </a:solidFill>
                <a:latin typeface="Franklin Gothic Book" panose="020B0503020102020204" pitchFamily="34" charset="0"/>
              </a:defRPr>
            </a:lvl5pPr>
            <a:lvl6pPr marL="18859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6pPr>
            <a:lvl7pPr marL="22288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7pPr>
            <a:lvl8pPr marL="25717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8pPr>
            <a:lvl9pPr marL="29146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9pPr>
          </a:lstStyle>
          <a:p>
            <a:r>
              <a:rPr lang="en-US" kern="0"/>
              <a:t>PCR quantity is based off average number of PCRs needed per year using 2020 operating hours; actual numbers each year may be higher/lower than average</a:t>
            </a:r>
          </a:p>
          <a:p>
            <a:r>
              <a:rPr lang="en-US" kern="0"/>
              <a:t>Total estimated FMA cost savings of </a:t>
            </a:r>
            <a:r>
              <a:rPr lang="en-US" kern="0">
                <a:solidFill>
                  <a:srgbClr val="00B050"/>
                </a:solidFill>
              </a:rPr>
              <a:t>$5.03MM/year</a:t>
            </a:r>
          </a:p>
        </p:txBody>
      </p:sp>
      <p:sp>
        <p:nvSpPr>
          <p:cNvPr id="6" name="TextBox 5">
            <a:extLst>
              <a:ext uri="{FF2B5EF4-FFF2-40B4-BE49-F238E27FC236}">
                <a16:creationId xmlns:a16="http://schemas.microsoft.com/office/drawing/2014/main" id="{CF3444CE-3F6F-4BB3-88F0-A0D6CF004C05}"/>
              </a:ext>
            </a:extLst>
          </p:cNvPr>
          <p:cNvSpPr txBox="1"/>
          <p:nvPr/>
        </p:nvSpPr>
        <p:spPr>
          <a:xfrm>
            <a:off x="1493799" y="6578689"/>
            <a:ext cx="6476453"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mn-cs"/>
              </a:rPr>
              <a:t>*Estimate based </a:t>
            </a:r>
            <a:r>
              <a:rPr lang="en-US" sz="1000">
                <a:solidFill>
                  <a:srgbClr val="000000"/>
                </a:solidFill>
              </a:rPr>
              <a:t>on</a:t>
            </a:r>
            <a:r>
              <a:rPr kumimoji="0" lang="en-US" sz="1000" b="0" i="0" u="none" strike="noStrike" kern="1200" cap="none" spc="0" normalizeH="0" baseline="0" noProof="0">
                <a:ln>
                  <a:noFill/>
                </a:ln>
                <a:solidFill>
                  <a:srgbClr val="000000"/>
                </a:solidFill>
                <a:effectLst/>
                <a:uLnTx/>
                <a:uFillTx/>
                <a:latin typeface="Arial" charset="0"/>
                <a:ea typeface="+mn-ea"/>
                <a:cs typeface="+mn-cs"/>
              </a:rPr>
              <a:t> Jan. 2021 average component costs, 2020 operating hours, and Oct. 2020 PCR intervals</a:t>
            </a:r>
          </a:p>
        </p:txBody>
      </p:sp>
      <p:sp>
        <p:nvSpPr>
          <p:cNvPr id="2" name="Slide Number Placeholder 1">
            <a:extLst>
              <a:ext uri="{FF2B5EF4-FFF2-40B4-BE49-F238E27FC236}">
                <a16:creationId xmlns:a16="http://schemas.microsoft.com/office/drawing/2014/main" id="{94CAAF17-7A29-49C5-A184-2CC781711839}"/>
              </a:ext>
            </a:extLst>
          </p:cNvPr>
          <p:cNvSpPr>
            <a:spLocks noGrp="1"/>
          </p:cNvSpPr>
          <p:nvPr>
            <p:ph type="sldNum" sz="quarter" idx="12"/>
          </p:nvPr>
        </p:nvSpPr>
        <p:spPr/>
        <p:txBody>
          <a:bodyPr/>
          <a:lstStyle/>
          <a:p>
            <a:fld id="{B5EB69C0-7537-C24C-BC67-8B5F238D9475}" type="slidenum">
              <a:rPr lang="en-US" dirty="0" smtClean="0"/>
              <a:pPr/>
              <a:t>23</a:t>
            </a:fld>
            <a:endParaRPr lang="en-US"/>
          </a:p>
        </p:txBody>
      </p:sp>
    </p:spTree>
    <p:extLst>
      <p:ext uri="{BB962C8B-B14F-4D97-AF65-F5344CB8AC3E}">
        <p14:creationId xmlns:p14="http://schemas.microsoft.com/office/powerpoint/2010/main" val="1270013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DB9DFC6-BE40-4E46-84CE-7E161F5CFC41}"/>
              </a:ext>
            </a:extLst>
          </p:cNvPr>
          <p:cNvSpPr>
            <a:spLocks noGrp="1"/>
          </p:cNvSpPr>
          <p:nvPr>
            <p:ph type="title"/>
          </p:nvPr>
        </p:nvSpPr>
        <p:spPr>
          <a:xfrm>
            <a:off x="297180" y="80169"/>
            <a:ext cx="5899434" cy="854647"/>
          </a:xfrm>
        </p:spPr>
        <p:txBody>
          <a:bodyPr anchor="ctr">
            <a:normAutofit/>
          </a:bodyPr>
          <a:lstStyle/>
          <a:p>
            <a:pPr>
              <a:lnSpc>
                <a:spcPct val="100000"/>
              </a:lnSpc>
            </a:pPr>
            <a:r>
              <a:rPr lang="en-US" sz="2200"/>
              <a:t>Forecasted Transmission PCR Savings   per Year</a:t>
            </a:r>
          </a:p>
        </p:txBody>
      </p:sp>
      <mc:AlternateContent xmlns:mc="http://schemas.openxmlformats.org/markup-compatibility/2006" xmlns:cx1="http://schemas.microsoft.com/office/drawing/2015/9/8/chartex">
        <mc:Choice Requires="cx1">
          <p:graphicFrame>
            <p:nvGraphicFramePr>
              <p:cNvPr id="5" name="Content Placeholder 4">
                <a:extLst>
                  <a:ext uri="{FF2B5EF4-FFF2-40B4-BE49-F238E27FC236}">
                    <a16:creationId xmlns:a16="http://schemas.microsoft.com/office/drawing/2014/main" id="{C726F8BE-D583-40DF-8023-54A6E6A94EE3}"/>
                  </a:ext>
                </a:extLst>
              </p:cNvPr>
              <p:cNvGraphicFramePr>
                <a:graphicFrameLocks noGrp="1"/>
              </p:cNvGraphicFramePr>
              <p:nvPr>
                <p:ph idx="1"/>
                <p:extLst>
                  <p:ext uri="{D42A27DB-BD31-4B8C-83A1-F6EECF244321}">
                    <p14:modId xmlns:p14="http://schemas.microsoft.com/office/powerpoint/2010/main" val="1680861919"/>
                  </p:ext>
                </p:extLst>
              </p:nvPr>
            </p:nvGraphicFramePr>
            <p:xfrm>
              <a:off x="628650" y="2095714"/>
              <a:ext cx="7886700" cy="435133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ontent Placeholder 4">
                <a:extLst>
                  <a:ext uri="{FF2B5EF4-FFF2-40B4-BE49-F238E27FC236}">
                    <a16:creationId xmlns:a16="http://schemas.microsoft.com/office/drawing/2014/main" id="{C726F8BE-D583-40DF-8023-54A6E6A94EE3}"/>
                  </a:ext>
                </a:extLst>
              </p:cNvPr>
              <p:cNvPicPr>
                <a:picLocks noGrp="1" noRot="1" noChangeAspect="1" noMove="1" noResize="1" noEditPoints="1" noAdjustHandles="1" noChangeArrowheads="1" noChangeShapeType="1"/>
              </p:cNvPicPr>
              <p:nvPr/>
            </p:nvPicPr>
            <p:blipFill>
              <a:blip r:embed="rId3"/>
              <a:stretch>
                <a:fillRect/>
              </a:stretch>
            </p:blipFill>
            <p:spPr>
              <a:xfrm>
                <a:off x="628650" y="2095714"/>
                <a:ext cx="7886700" cy="4351338"/>
              </a:xfrm>
              <a:prstGeom prst="rect">
                <a:avLst/>
              </a:prstGeom>
            </p:spPr>
          </p:pic>
        </mc:Fallback>
      </mc:AlternateContent>
      <p:sp>
        <p:nvSpPr>
          <p:cNvPr id="6" name="Content Placeholder 1">
            <a:extLst>
              <a:ext uri="{FF2B5EF4-FFF2-40B4-BE49-F238E27FC236}">
                <a16:creationId xmlns:a16="http://schemas.microsoft.com/office/drawing/2014/main" id="{1271D2AE-39A7-4845-AE61-1C8FE7CEE6E5}"/>
              </a:ext>
            </a:extLst>
          </p:cNvPr>
          <p:cNvSpPr txBox="1">
            <a:spLocks/>
          </p:cNvSpPr>
          <p:nvPr/>
        </p:nvSpPr>
        <p:spPr bwMode="auto">
          <a:xfrm>
            <a:off x="154983" y="1019031"/>
            <a:ext cx="8810786" cy="14415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rgbClr val="A85B41"/>
              </a:buClr>
              <a:buFont typeface="Wingdings" panose="05000000000000000000" pitchFamily="2" charset="2"/>
              <a:buChar char="§"/>
              <a:defRPr sz="1800" b="0" baseline="0">
                <a:solidFill>
                  <a:schemeClr val="tx1"/>
                </a:solidFill>
                <a:latin typeface="Arial" panose="020B0604020202020204" pitchFamily="34" charset="0"/>
                <a:ea typeface="Aktiv Grotesk" panose="020B0504020202020204" pitchFamily="34" charset="0"/>
                <a:cs typeface="Arial" panose="020B0604020202020204" pitchFamily="34" charset="0"/>
              </a:defRPr>
            </a:lvl1pPr>
            <a:lvl2pPr marL="559594" indent="-216694" algn="l" defTabSz="644129" rtl="0" eaLnBrk="1" fontAlgn="base" hangingPunct="1">
              <a:spcBef>
                <a:spcPct val="20000"/>
              </a:spcBef>
              <a:spcAft>
                <a:spcPct val="0"/>
              </a:spcAft>
              <a:buClr>
                <a:srgbClr val="A85B41"/>
              </a:buClr>
              <a:buFont typeface="Arial" panose="020B0604020202020204" pitchFamily="34" charset="0"/>
              <a:buChar char="•"/>
              <a:defRPr sz="1800" b="0">
                <a:solidFill>
                  <a:schemeClr val="tx1"/>
                </a:solidFill>
                <a:latin typeface="Arial" panose="020B0604020202020204" pitchFamily="34" charset="0"/>
                <a:ea typeface="Aktiv Grotesk" panose="020B0504020202020204" pitchFamily="34" charset="0"/>
                <a:cs typeface="Arial" panose="020B0604020202020204" pitchFamily="34" charset="0"/>
              </a:defRPr>
            </a:lvl2pPr>
            <a:lvl3pPr marL="942975" indent="-257175" algn="l" rtl="0" eaLnBrk="1" fontAlgn="base" hangingPunct="1">
              <a:spcBef>
                <a:spcPct val="20000"/>
              </a:spcBef>
              <a:spcAft>
                <a:spcPct val="0"/>
              </a:spcAft>
              <a:buClr>
                <a:srgbClr val="A85B41"/>
              </a:buClr>
              <a:buFont typeface="Arial" panose="020B0604020202020204" pitchFamily="34" charset="0"/>
              <a:buChar char="•"/>
              <a:defRPr sz="1800" b="0">
                <a:solidFill>
                  <a:schemeClr val="tx1"/>
                </a:solidFill>
                <a:latin typeface="Arial" panose="020B0604020202020204" pitchFamily="34" charset="0"/>
                <a:ea typeface="Aktiv Grotesk" panose="020B0504020202020204" pitchFamily="34" charset="0"/>
                <a:cs typeface="Arial" panose="020B0604020202020204" pitchFamily="34" charset="0"/>
              </a:defRPr>
            </a:lvl3pPr>
            <a:lvl4pPr marL="1200150" indent="-171450" algn="l" rtl="0" eaLnBrk="1" fontAlgn="base" hangingPunct="1">
              <a:spcBef>
                <a:spcPct val="20000"/>
              </a:spcBef>
              <a:spcAft>
                <a:spcPct val="0"/>
              </a:spcAft>
              <a:buClr>
                <a:srgbClr val="00BBB3"/>
              </a:buClr>
              <a:buFont typeface="Courier New" panose="02070309020205020404" pitchFamily="49" charset="0"/>
              <a:buChar char="o"/>
              <a:defRPr sz="1800" b="1">
                <a:solidFill>
                  <a:schemeClr val="tx1"/>
                </a:solidFill>
                <a:latin typeface="Franklin Gothic Book" panose="020B0503020102020204" pitchFamily="34" charset="0"/>
              </a:defRPr>
            </a:lvl4pPr>
            <a:lvl5pPr marL="1543050" indent="-171450" algn="l" rtl="0" eaLnBrk="1" fontAlgn="base" hangingPunct="1">
              <a:spcBef>
                <a:spcPct val="20000"/>
              </a:spcBef>
              <a:spcAft>
                <a:spcPct val="0"/>
              </a:spcAft>
              <a:buClr>
                <a:srgbClr val="00BBB3"/>
              </a:buClr>
              <a:buFont typeface="Courier New" panose="02070309020205020404" pitchFamily="49" charset="0"/>
              <a:buChar char="o"/>
              <a:defRPr sz="1800" b="1">
                <a:solidFill>
                  <a:schemeClr val="tx1"/>
                </a:solidFill>
                <a:latin typeface="Franklin Gothic Book" panose="020B0503020102020204" pitchFamily="34" charset="0"/>
              </a:defRPr>
            </a:lvl5pPr>
            <a:lvl6pPr marL="18859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6pPr>
            <a:lvl7pPr marL="22288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7pPr>
            <a:lvl8pPr marL="25717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8pPr>
            <a:lvl9pPr marL="29146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9pPr>
          </a:lstStyle>
          <a:p>
            <a:r>
              <a:rPr lang="en-US" kern="0"/>
              <a:t>PCR quantity is based off average number of PCRs needed per year using 2020 operating hours; actual numbers each year may be higher/lower than average</a:t>
            </a:r>
          </a:p>
          <a:p>
            <a:r>
              <a:rPr lang="en-US" kern="0"/>
              <a:t>Total estimated FMA cost savings of </a:t>
            </a:r>
            <a:r>
              <a:rPr lang="en-US" kern="0">
                <a:solidFill>
                  <a:srgbClr val="00B050"/>
                </a:solidFill>
              </a:rPr>
              <a:t>$1.9MM/year</a:t>
            </a:r>
          </a:p>
        </p:txBody>
      </p:sp>
      <p:sp>
        <p:nvSpPr>
          <p:cNvPr id="7" name="TextBox 6">
            <a:extLst>
              <a:ext uri="{FF2B5EF4-FFF2-40B4-BE49-F238E27FC236}">
                <a16:creationId xmlns:a16="http://schemas.microsoft.com/office/drawing/2014/main" id="{46EBB3C6-763D-497C-A534-5108B0107CCA}"/>
              </a:ext>
            </a:extLst>
          </p:cNvPr>
          <p:cNvSpPr txBox="1"/>
          <p:nvPr/>
        </p:nvSpPr>
        <p:spPr>
          <a:xfrm>
            <a:off x="1493799" y="6578689"/>
            <a:ext cx="6476453"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mn-cs"/>
              </a:rPr>
              <a:t>*Estimate based </a:t>
            </a:r>
            <a:r>
              <a:rPr lang="en-US" sz="1000">
                <a:solidFill>
                  <a:srgbClr val="000000"/>
                </a:solidFill>
              </a:rPr>
              <a:t>on</a:t>
            </a:r>
            <a:r>
              <a:rPr kumimoji="0" lang="en-US" sz="1000" b="0" i="0" u="none" strike="noStrike" kern="1200" cap="none" spc="0" normalizeH="0" baseline="0" noProof="0">
                <a:ln>
                  <a:noFill/>
                </a:ln>
                <a:solidFill>
                  <a:srgbClr val="000000"/>
                </a:solidFill>
                <a:effectLst/>
                <a:uLnTx/>
                <a:uFillTx/>
                <a:latin typeface="Arial" charset="0"/>
                <a:ea typeface="+mn-ea"/>
                <a:cs typeface="+mn-cs"/>
              </a:rPr>
              <a:t> Jan. 2021 average component costs, 2020 operating hours, and Oct. 2020 PCR intervals</a:t>
            </a:r>
          </a:p>
        </p:txBody>
      </p:sp>
      <p:sp>
        <p:nvSpPr>
          <p:cNvPr id="2" name="Slide Number Placeholder 1">
            <a:extLst>
              <a:ext uri="{FF2B5EF4-FFF2-40B4-BE49-F238E27FC236}">
                <a16:creationId xmlns:a16="http://schemas.microsoft.com/office/drawing/2014/main" id="{0C87663C-E641-45A9-8C85-69F869C77566}"/>
              </a:ext>
            </a:extLst>
          </p:cNvPr>
          <p:cNvSpPr>
            <a:spLocks noGrp="1"/>
          </p:cNvSpPr>
          <p:nvPr>
            <p:ph type="sldNum" sz="quarter" idx="12"/>
          </p:nvPr>
        </p:nvSpPr>
        <p:spPr/>
        <p:txBody>
          <a:bodyPr/>
          <a:lstStyle/>
          <a:p>
            <a:fld id="{B5EB69C0-7537-C24C-BC67-8B5F238D9475}" type="slidenum">
              <a:rPr lang="en-US" dirty="0" smtClean="0"/>
              <a:pPr/>
              <a:t>24</a:t>
            </a:fld>
            <a:endParaRPr lang="en-US"/>
          </a:p>
        </p:txBody>
      </p:sp>
    </p:spTree>
    <p:extLst>
      <p:ext uri="{BB962C8B-B14F-4D97-AF65-F5344CB8AC3E}">
        <p14:creationId xmlns:p14="http://schemas.microsoft.com/office/powerpoint/2010/main" val="15787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DB9DFC6-BE40-4E46-84CE-7E161F5CFC41}"/>
              </a:ext>
            </a:extLst>
          </p:cNvPr>
          <p:cNvSpPr>
            <a:spLocks noGrp="1"/>
          </p:cNvSpPr>
          <p:nvPr>
            <p:ph type="title"/>
          </p:nvPr>
        </p:nvSpPr>
        <p:spPr>
          <a:xfrm>
            <a:off x="188048" y="98425"/>
            <a:ext cx="6762750" cy="665163"/>
          </a:xfrm>
        </p:spPr>
        <p:txBody>
          <a:bodyPr>
            <a:normAutofit fontScale="90000"/>
          </a:bodyPr>
          <a:lstStyle/>
          <a:p>
            <a:pPr>
              <a:lnSpc>
                <a:spcPct val="100000"/>
              </a:lnSpc>
            </a:pPr>
            <a:r>
              <a:rPr lang="en-US"/>
              <a:t>Forecasted Torque Converter PCR Savings               per Year</a:t>
            </a:r>
          </a:p>
        </p:txBody>
      </p:sp>
      <p:sp>
        <p:nvSpPr>
          <p:cNvPr id="10" name="Content Placeholder 1">
            <a:extLst>
              <a:ext uri="{FF2B5EF4-FFF2-40B4-BE49-F238E27FC236}">
                <a16:creationId xmlns:a16="http://schemas.microsoft.com/office/drawing/2014/main" id="{A1B14176-4253-4304-BB19-43D2290F5660}"/>
              </a:ext>
            </a:extLst>
          </p:cNvPr>
          <p:cNvSpPr txBox="1">
            <a:spLocks/>
          </p:cNvSpPr>
          <p:nvPr/>
        </p:nvSpPr>
        <p:spPr bwMode="auto">
          <a:xfrm>
            <a:off x="609600" y="1152295"/>
            <a:ext cx="7939088" cy="14415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rgbClr val="A85B41"/>
              </a:buClr>
              <a:buFont typeface="Wingdings" panose="05000000000000000000" pitchFamily="2" charset="2"/>
              <a:buChar char="§"/>
              <a:defRPr sz="1800" b="0" baseline="0">
                <a:solidFill>
                  <a:schemeClr val="tx1"/>
                </a:solidFill>
                <a:latin typeface="Arial" panose="020B0604020202020204" pitchFamily="34" charset="0"/>
                <a:ea typeface="Aktiv Grotesk" panose="020B0504020202020204" pitchFamily="34" charset="0"/>
                <a:cs typeface="Arial" panose="020B0604020202020204" pitchFamily="34" charset="0"/>
              </a:defRPr>
            </a:lvl1pPr>
            <a:lvl2pPr marL="559594" indent="-216694" algn="l" defTabSz="644129" rtl="0" eaLnBrk="1" fontAlgn="base" hangingPunct="1">
              <a:spcBef>
                <a:spcPct val="20000"/>
              </a:spcBef>
              <a:spcAft>
                <a:spcPct val="0"/>
              </a:spcAft>
              <a:buClr>
                <a:srgbClr val="A85B41"/>
              </a:buClr>
              <a:buFont typeface="Arial" panose="020B0604020202020204" pitchFamily="34" charset="0"/>
              <a:buChar char="•"/>
              <a:defRPr sz="1800" b="0">
                <a:solidFill>
                  <a:schemeClr val="tx1"/>
                </a:solidFill>
                <a:latin typeface="Arial" panose="020B0604020202020204" pitchFamily="34" charset="0"/>
                <a:ea typeface="Aktiv Grotesk" panose="020B0504020202020204" pitchFamily="34" charset="0"/>
                <a:cs typeface="Arial" panose="020B0604020202020204" pitchFamily="34" charset="0"/>
              </a:defRPr>
            </a:lvl2pPr>
            <a:lvl3pPr marL="942975" indent="-257175" algn="l" rtl="0" eaLnBrk="1" fontAlgn="base" hangingPunct="1">
              <a:spcBef>
                <a:spcPct val="20000"/>
              </a:spcBef>
              <a:spcAft>
                <a:spcPct val="0"/>
              </a:spcAft>
              <a:buClr>
                <a:srgbClr val="A85B41"/>
              </a:buClr>
              <a:buFont typeface="Arial" panose="020B0604020202020204" pitchFamily="34" charset="0"/>
              <a:buChar char="•"/>
              <a:defRPr sz="1800" b="0">
                <a:solidFill>
                  <a:schemeClr val="tx1"/>
                </a:solidFill>
                <a:latin typeface="Arial" panose="020B0604020202020204" pitchFamily="34" charset="0"/>
                <a:ea typeface="Aktiv Grotesk" panose="020B0504020202020204" pitchFamily="34" charset="0"/>
                <a:cs typeface="Arial" panose="020B0604020202020204" pitchFamily="34" charset="0"/>
              </a:defRPr>
            </a:lvl3pPr>
            <a:lvl4pPr marL="1200150" indent="-171450" algn="l" rtl="0" eaLnBrk="1" fontAlgn="base" hangingPunct="1">
              <a:spcBef>
                <a:spcPct val="20000"/>
              </a:spcBef>
              <a:spcAft>
                <a:spcPct val="0"/>
              </a:spcAft>
              <a:buClr>
                <a:srgbClr val="00BBB3"/>
              </a:buClr>
              <a:buFont typeface="Courier New" panose="02070309020205020404" pitchFamily="49" charset="0"/>
              <a:buChar char="o"/>
              <a:defRPr sz="1800" b="1">
                <a:solidFill>
                  <a:schemeClr val="tx1"/>
                </a:solidFill>
                <a:latin typeface="Franklin Gothic Book" panose="020B0503020102020204" pitchFamily="34" charset="0"/>
              </a:defRPr>
            </a:lvl4pPr>
            <a:lvl5pPr marL="1543050" indent="-171450" algn="l" rtl="0" eaLnBrk="1" fontAlgn="base" hangingPunct="1">
              <a:spcBef>
                <a:spcPct val="20000"/>
              </a:spcBef>
              <a:spcAft>
                <a:spcPct val="0"/>
              </a:spcAft>
              <a:buClr>
                <a:srgbClr val="00BBB3"/>
              </a:buClr>
              <a:buFont typeface="Courier New" panose="02070309020205020404" pitchFamily="49" charset="0"/>
              <a:buChar char="o"/>
              <a:defRPr sz="1800" b="1">
                <a:solidFill>
                  <a:schemeClr val="tx1"/>
                </a:solidFill>
                <a:latin typeface="Franklin Gothic Book" panose="020B0503020102020204" pitchFamily="34" charset="0"/>
              </a:defRPr>
            </a:lvl5pPr>
            <a:lvl6pPr marL="18859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6pPr>
            <a:lvl7pPr marL="22288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7pPr>
            <a:lvl8pPr marL="25717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8pPr>
            <a:lvl9pPr marL="29146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9pPr>
          </a:lstStyle>
          <a:p>
            <a:r>
              <a:rPr lang="en-US" kern="0"/>
              <a:t>PCR quantity is based off average number of PCRs needed per year using 2020 operating hours; actual numbers each year may be higher/lower than average</a:t>
            </a:r>
          </a:p>
          <a:p>
            <a:r>
              <a:rPr lang="en-US" kern="0"/>
              <a:t>Total estimated FMA cost savings of </a:t>
            </a:r>
            <a:r>
              <a:rPr lang="en-US" kern="0">
                <a:solidFill>
                  <a:srgbClr val="00B050"/>
                </a:solidFill>
              </a:rPr>
              <a:t>$772k/year</a:t>
            </a:r>
          </a:p>
        </p:txBody>
      </p:sp>
      <mc:AlternateContent xmlns:mc="http://schemas.openxmlformats.org/markup-compatibility/2006" xmlns:cx1="http://schemas.microsoft.com/office/drawing/2015/9/8/chartex">
        <mc:Choice Requires="cx1">
          <p:graphicFrame>
            <p:nvGraphicFramePr>
              <p:cNvPr id="7" name="Content Placeholder 6">
                <a:extLst>
                  <a:ext uri="{FF2B5EF4-FFF2-40B4-BE49-F238E27FC236}">
                    <a16:creationId xmlns:a16="http://schemas.microsoft.com/office/drawing/2014/main" id="{E37AB558-DBC0-41E1-960B-B6D530791EB0}"/>
                  </a:ext>
                </a:extLst>
              </p:cNvPr>
              <p:cNvGraphicFramePr>
                <a:graphicFrameLocks noGrp="1"/>
              </p:cNvGraphicFramePr>
              <p:nvPr>
                <p:ph idx="1"/>
              </p:nvPr>
            </p:nvGraphicFramePr>
            <p:xfrm>
              <a:off x="400693" y="2455524"/>
              <a:ext cx="8019408" cy="408973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 name="Content Placeholder 6">
                <a:extLst>
                  <a:ext uri="{FF2B5EF4-FFF2-40B4-BE49-F238E27FC236}">
                    <a16:creationId xmlns:a16="http://schemas.microsoft.com/office/drawing/2014/main" id="{E37AB558-DBC0-41E1-960B-B6D530791EB0}"/>
                  </a:ext>
                </a:extLst>
              </p:cNvPr>
              <p:cNvPicPr>
                <a:picLocks noGrp="1" noRot="1" noChangeAspect="1" noMove="1" noResize="1" noEditPoints="1" noAdjustHandles="1" noChangeArrowheads="1" noChangeShapeType="1"/>
              </p:cNvPicPr>
              <p:nvPr/>
            </p:nvPicPr>
            <p:blipFill>
              <a:blip r:embed="rId4"/>
              <a:stretch>
                <a:fillRect/>
              </a:stretch>
            </p:blipFill>
            <p:spPr>
              <a:xfrm>
                <a:off x="400693" y="2455524"/>
                <a:ext cx="8019408" cy="4089739"/>
              </a:xfrm>
              <a:prstGeom prst="rect">
                <a:avLst/>
              </a:prstGeom>
            </p:spPr>
          </p:pic>
        </mc:Fallback>
      </mc:AlternateContent>
      <p:sp>
        <p:nvSpPr>
          <p:cNvPr id="8" name="TextBox 7">
            <a:extLst>
              <a:ext uri="{FF2B5EF4-FFF2-40B4-BE49-F238E27FC236}">
                <a16:creationId xmlns:a16="http://schemas.microsoft.com/office/drawing/2014/main" id="{174493D7-10D9-4E18-AEC2-AC91F71A970F}"/>
              </a:ext>
            </a:extLst>
          </p:cNvPr>
          <p:cNvSpPr txBox="1"/>
          <p:nvPr/>
        </p:nvSpPr>
        <p:spPr>
          <a:xfrm>
            <a:off x="1493799" y="6578689"/>
            <a:ext cx="6476453"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mn-cs"/>
              </a:rPr>
              <a:t>*Estimate based </a:t>
            </a:r>
            <a:r>
              <a:rPr lang="en-US" sz="1000">
                <a:solidFill>
                  <a:srgbClr val="000000"/>
                </a:solidFill>
              </a:rPr>
              <a:t>on</a:t>
            </a:r>
            <a:r>
              <a:rPr kumimoji="0" lang="en-US" sz="1000" b="0" i="0" u="none" strike="noStrike" kern="1200" cap="none" spc="0" normalizeH="0" baseline="0" noProof="0">
                <a:ln>
                  <a:noFill/>
                </a:ln>
                <a:solidFill>
                  <a:srgbClr val="000000"/>
                </a:solidFill>
                <a:effectLst/>
                <a:uLnTx/>
                <a:uFillTx/>
                <a:latin typeface="Arial" charset="0"/>
                <a:ea typeface="+mn-ea"/>
                <a:cs typeface="+mn-cs"/>
              </a:rPr>
              <a:t> Jan. 2021 average component costs, 2020 operating hours, and Oct. 2020 PCR intervals</a:t>
            </a:r>
          </a:p>
        </p:txBody>
      </p:sp>
      <p:sp>
        <p:nvSpPr>
          <p:cNvPr id="2" name="Slide Number Placeholder 1">
            <a:extLst>
              <a:ext uri="{FF2B5EF4-FFF2-40B4-BE49-F238E27FC236}">
                <a16:creationId xmlns:a16="http://schemas.microsoft.com/office/drawing/2014/main" id="{DCDAE284-080E-4854-939F-9711EF89D095}"/>
              </a:ext>
            </a:extLst>
          </p:cNvPr>
          <p:cNvSpPr>
            <a:spLocks noGrp="1"/>
          </p:cNvSpPr>
          <p:nvPr>
            <p:ph type="sldNum" sz="quarter" idx="12"/>
          </p:nvPr>
        </p:nvSpPr>
        <p:spPr/>
        <p:txBody>
          <a:bodyPr/>
          <a:lstStyle/>
          <a:p>
            <a:fld id="{B5EB69C0-7537-C24C-BC67-8B5F238D9475}" type="slidenum">
              <a:rPr lang="en-US" dirty="0" smtClean="0"/>
              <a:pPr/>
              <a:t>25</a:t>
            </a:fld>
            <a:endParaRPr lang="en-US"/>
          </a:p>
        </p:txBody>
      </p:sp>
    </p:spTree>
    <p:extLst>
      <p:ext uri="{BB962C8B-B14F-4D97-AF65-F5344CB8AC3E}">
        <p14:creationId xmlns:p14="http://schemas.microsoft.com/office/powerpoint/2010/main" val="1773005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hlinkClick r:id="" action="ppaction://noaction"/>
            <a:extLst>
              <a:ext uri="{FF2B5EF4-FFF2-40B4-BE49-F238E27FC236}">
                <a16:creationId xmlns:a16="http://schemas.microsoft.com/office/drawing/2014/main" id="{E227A0C8-E19A-4EAA-8BDA-8A3EFBC4519C}"/>
              </a:ext>
            </a:extLst>
          </p:cNvPr>
          <p:cNvSpPr>
            <a:spLocks noGrp="1"/>
          </p:cNvSpPr>
          <p:nvPr/>
        </p:nvSpPr>
        <p:spPr bwMode="gray">
          <a:xfrm>
            <a:off x="998331" y="1766455"/>
            <a:ext cx="6391849" cy="332509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80963" tIns="80963" rIns="0" bIns="8255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457200" indent="-265176"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3pPr>
            <a:lvl4pPr marL="612648" indent="-155448"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4pPr>
            <a:lvl5pPr marL="749808" indent="-128016"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nSpc>
                <a:spcPct val="150000"/>
              </a:lnSpc>
            </a:pPr>
            <a:r>
              <a:rPr lang="en-US" sz="1800" b="1">
                <a:solidFill>
                  <a:schemeClr val="bg1"/>
                </a:solidFill>
                <a:latin typeface="Arial" panose="020B0604020202020204" pitchFamily="34" charset="0"/>
                <a:cs typeface="Arial" panose="020B0604020202020204" pitchFamily="34" charset="0"/>
              </a:rPr>
              <a:t>Introduction</a:t>
            </a:r>
          </a:p>
          <a:p>
            <a:pPr>
              <a:lnSpc>
                <a:spcPct val="150000"/>
              </a:lnSpc>
            </a:pPr>
            <a:r>
              <a:rPr lang="en-US" sz="2800" b="1">
                <a:solidFill>
                  <a:schemeClr val="bg1"/>
                </a:solidFill>
                <a:latin typeface="Arial" panose="020B0604020202020204" pitchFamily="34" charset="0"/>
                <a:cs typeface="Arial" panose="020B0604020202020204" pitchFamily="34" charset="0"/>
              </a:rPr>
              <a:t>Maintenance</a:t>
            </a:r>
            <a:r>
              <a:rPr lang="en-US" sz="1800" b="1">
                <a:solidFill>
                  <a:schemeClr val="bg1"/>
                </a:solidFill>
                <a:latin typeface="Arial" panose="020B0604020202020204" pitchFamily="34" charset="0"/>
                <a:cs typeface="Arial" panose="020B0604020202020204" pitchFamily="34" charset="0"/>
              </a:rPr>
              <a:t> </a:t>
            </a:r>
          </a:p>
          <a:p>
            <a:pPr>
              <a:lnSpc>
                <a:spcPct val="150000"/>
              </a:lnSpc>
            </a:pPr>
            <a:r>
              <a:rPr lang="en-US" sz="1800" b="1">
                <a:solidFill>
                  <a:schemeClr val="bg1"/>
                </a:solidFill>
                <a:latin typeface="Arial" panose="020B0604020202020204" pitchFamily="34" charset="0"/>
                <a:cs typeface="Arial" panose="020B0604020202020204" pitchFamily="34" charset="0"/>
              </a:rPr>
              <a:t>Intervention</a:t>
            </a:r>
          </a:p>
          <a:p>
            <a:pPr>
              <a:lnSpc>
                <a:spcPct val="150000"/>
              </a:lnSpc>
            </a:pPr>
            <a:r>
              <a:rPr lang="en-US" sz="1800" b="1">
                <a:solidFill>
                  <a:schemeClr val="bg1"/>
                </a:solidFill>
                <a:latin typeface="Arial" panose="020B0604020202020204" pitchFamily="34" charset="0"/>
                <a:cs typeface="Arial" panose="020B0604020202020204" pitchFamily="34" charset="0"/>
              </a:rPr>
              <a:t>Recommendations</a:t>
            </a:r>
          </a:p>
          <a:p>
            <a:pPr>
              <a:lnSpc>
                <a:spcPct val="150000"/>
              </a:lnSpc>
            </a:pPr>
            <a:r>
              <a:rPr lang="en-US" sz="1800" b="1">
                <a:solidFill>
                  <a:schemeClr val="bg1"/>
                </a:solidFill>
                <a:latin typeface="Arial" panose="020B0604020202020204" pitchFamily="34" charset="0"/>
                <a:cs typeface="Arial" panose="020B0604020202020204" pitchFamily="34" charset="0"/>
              </a:rPr>
              <a:t>Sustainability </a:t>
            </a:r>
          </a:p>
          <a:p>
            <a:pPr>
              <a:lnSpc>
                <a:spcPct val="150000"/>
              </a:lnSpc>
            </a:pPr>
            <a:r>
              <a:rPr lang="en-US" sz="1800" b="1">
                <a:solidFill>
                  <a:schemeClr val="bg1"/>
                </a:solidFill>
                <a:latin typeface="Arial" panose="020B0604020202020204" pitchFamily="34" charset="0"/>
                <a:cs typeface="Arial" panose="020B0604020202020204" pitchFamily="34" charset="0"/>
              </a:rPr>
              <a:t>Future Opportunities</a:t>
            </a:r>
          </a:p>
        </p:txBody>
      </p:sp>
    </p:spTree>
    <p:extLst>
      <p:ext uri="{BB962C8B-B14F-4D97-AF65-F5344CB8AC3E}">
        <p14:creationId xmlns:p14="http://schemas.microsoft.com/office/powerpoint/2010/main" val="2441679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0F534-7F89-4B38-80B8-571CAC616FA8}"/>
              </a:ext>
            </a:extLst>
          </p:cNvPr>
          <p:cNvSpPr>
            <a:spLocks noGrp="1"/>
          </p:cNvSpPr>
          <p:nvPr>
            <p:ph type="title"/>
          </p:nvPr>
        </p:nvSpPr>
        <p:spPr/>
        <p:txBody>
          <a:bodyPr/>
          <a:lstStyle/>
          <a:p>
            <a:r>
              <a:rPr lang="en-US"/>
              <a:t>Main PM Maintenance</a:t>
            </a:r>
          </a:p>
        </p:txBody>
      </p:sp>
      <p:sp>
        <p:nvSpPr>
          <p:cNvPr id="2" name="Content Placeholder 1">
            <a:extLst>
              <a:ext uri="{FF2B5EF4-FFF2-40B4-BE49-F238E27FC236}">
                <a16:creationId xmlns:a16="http://schemas.microsoft.com/office/drawing/2014/main" id="{11576626-A027-499E-88DE-6D69F0FF3771}"/>
              </a:ext>
            </a:extLst>
          </p:cNvPr>
          <p:cNvSpPr>
            <a:spLocks noGrp="1"/>
          </p:cNvSpPr>
          <p:nvPr>
            <p:ph idx="1"/>
          </p:nvPr>
        </p:nvSpPr>
        <p:spPr>
          <a:xfrm>
            <a:off x="628650" y="1320529"/>
            <a:ext cx="7886700" cy="5049274"/>
          </a:xfrm>
        </p:spPr>
        <p:txBody>
          <a:bodyPr vert="horz" lIns="91440" tIns="45720" rIns="91440" bIns="45720" rtlCol="0" anchor="t">
            <a:normAutofit/>
          </a:bodyPr>
          <a:lstStyle/>
          <a:p>
            <a:pPr marL="457200" indent="-457200">
              <a:buFont typeface="Arial" panose="020B0604020202020204" pitchFamily="34" charset="0"/>
              <a:buChar char="•"/>
            </a:pPr>
            <a:endParaRPr lang="en-US" sz="2000">
              <a:latin typeface="Arial"/>
              <a:cs typeface="Arial"/>
            </a:endParaRPr>
          </a:p>
          <a:p>
            <a:pPr marL="457200" indent="-457200">
              <a:buFont typeface="Arial" panose="020B0604020202020204" pitchFamily="34" charset="0"/>
              <a:buChar char="•"/>
            </a:pPr>
            <a:r>
              <a:rPr lang="en-US" sz="2000">
                <a:latin typeface="Arial"/>
                <a:cs typeface="Arial"/>
              </a:rPr>
              <a:t>As we did With the Feel the Fuel Burn Agile Team, we:</a:t>
            </a:r>
          </a:p>
          <a:p>
            <a:pPr marL="457200" indent="-457200">
              <a:buFont typeface="Arial" panose="020B0604020202020204" pitchFamily="34" charset="0"/>
              <a:buChar char="•"/>
            </a:pPr>
            <a:r>
              <a:rPr lang="en-US" sz="2000">
                <a:latin typeface="Arial"/>
                <a:cs typeface="Arial"/>
              </a:rPr>
              <a:t>Reviewed all components (Transmission, Torque Converter, Differential, Final drive PM activities from all FMI sites</a:t>
            </a:r>
            <a:endParaRPr lang="en-US"/>
          </a:p>
          <a:p>
            <a:pPr marL="457200" indent="-457200">
              <a:buFont typeface="Arial" panose="020B0604020202020204" pitchFamily="34" charset="0"/>
              <a:buChar char="•"/>
            </a:pPr>
            <a:r>
              <a:rPr lang="en-US" sz="2000">
                <a:latin typeface="Arial"/>
                <a:cs typeface="Arial"/>
              </a:rPr>
              <a:t>Consolidated all information and added input from Caterpillar and team SME’s</a:t>
            </a:r>
          </a:p>
          <a:p>
            <a:pPr marL="457200" indent="-457200">
              <a:buFont typeface="Arial" panose="020B0604020202020204" pitchFamily="34" charset="0"/>
              <a:buChar char="•"/>
            </a:pPr>
            <a:r>
              <a:rPr lang="en-US" sz="2000">
                <a:latin typeface="Arial"/>
                <a:cs typeface="Arial"/>
              </a:rPr>
              <a:t>Provided a list of best practices for PM activities with a supporting document called the PM Book</a:t>
            </a:r>
          </a:p>
          <a:p>
            <a:pPr marL="457200" indent="-457200">
              <a:buFont typeface="Arial" panose="020B0604020202020204" pitchFamily="34" charset="0"/>
              <a:buChar char="•"/>
            </a:pPr>
            <a:r>
              <a:rPr lang="en-US" sz="2000">
                <a:latin typeface="Arial"/>
                <a:cs typeface="Arial"/>
              </a:rPr>
              <a:t>PM Book content includes SOP’s for ‘high-risk’ components PM activities determined by SME’s as requiring extra focus while performing the job</a:t>
            </a:r>
          </a:p>
          <a:p>
            <a:endParaRPr lang="en-US" sz="2400"/>
          </a:p>
        </p:txBody>
      </p:sp>
      <p:sp>
        <p:nvSpPr>
          <p:cNvPr id="4" name="Slide Number Placeholder 3">
            <a:extLst>
              <a:ext uri="{FF2B5EF4-FFF2-40B4-BE49-F238E27FC236}">
                <a16:creationId xmlns:a16="http://schemas.microsoft.com/office/drawing/2014/main" id="{5AEB628C-BE00-4B19-BD23-A21F078E05B6}"/>
              </a:ext>
            </a:extLst>
          </p:cNvPr>
          <p:cNvSpPr>
            <a:spLocks noGrp="1"/>
          </p:cNvSpPr>
          <p:nvPr>
            <p:ph type="sldNum" sz="quarter" idx="12"/>
          </p:nvPr>
        </p:nvSpPr>
        <p:spPr/>
        <p:txBody>
          <a:bodyPr/>
          <a:lstStyle/>
          <a:p>
            <a:fld id="{B5EB69C0-7537-C24C-BC67-8B5F238D9475}" type="slidenum">
              <a:rPr lang="en-US" dirty="0" smtClean="0"/>
              <a:pPr/>
              <a:t>27</a:t>
            </a:fld>
            <a:endParaRPr lang="en-US"/>
          </a:p>
        </p:txBody>
      </p:sp>
    </p:spTree>
    <p:extLst>
      <p:ext uri="{BB962C8B-B14F-4D97-AF65-F5344CB8AC3E}">
        <p14:creationId xmlns:p14="http://schemas.microsoft.com/office/powerpoint/2010/main" val="3936052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5C68B-1E9C-4CC6-9D48-97248D8E3265}"/>
              </a:ext>
            </a:extLst>
          </p:cNvPr>
          <p:cNvSpPr>
            <a:spLocks noGrp="1"/>
          </p:cNvSpPr>
          <p:nvPr>
            <p:ph type="title"/>
          </p:nvPr>
        </p:nvSpPr>
        <p:spPr/>
        <p:txBody>
          <a:bodyPr/>
          <a:lstStyle/>
          <a:p>
            <a:r>
              <a:rPr lang="en-US" sz="2000">
                <a:latin typeface="Arial"/>
                <a:cs typeface="Arial"/>
              </a:rPr>
              <a:t>Commissioning</a:t>
            </a:r>
            <a:r>
              <a:rPr lang="en-US" sz="2400">
                <a:latin typeface="Arial"/>
                <a:cs typeface="Arial"/>
              </a:rPr>
              <a:t>/</a:t>
            </a:r>
            <a:r>
              <a:rPr lang="en-US" sz="2000">
                <a:latin typeface="Arial"/>
                <a:cs typeface="Arial"/>
              </a:rPr>
              <a:t>Break-in Procedures and Training Guides for Components - 793</a:t>
            </a:r>
            <a:endParaRPr lang="en-US" sz="2000"/>
          </a:p>
        </p:txBody>
      </p:sp>
      <p:pic>
        <p:nvPicPr>
          <p:cNvPr id="9" name="Content Placeholder 8">
            <a:extLst>
              <a:ext uri="{FF2B5EF4-FFF2-40B4-BE49-F238E27FC236}">
                <a16:creationId xmlns:a16="http://schemas.microsoft.com/office/drawing/2014/main" id="{FAD477DD-4BBC-4704-A210-EDA4FA3F83C2}"/>
              </a:ext>
            </a:extLst>
          </p:cNvPr>
          <p:cNvPicPr>
            <a:picLocks noGrp="1" noChangeAspect="1"/>
          </p:cNvPicPr>
          <p:nvPr>
            <p:ph idx="1"/>
          </p:nvPr>
        </p:nvPicPr>
        <p:blipFill>
          <a:blip r:embed="rId3"/>
          <a:stretch>
            <a:fillRect/>
          </a:stretch>
        </p:blipFill>
        <p:spPr>
          <a:xfrm>
            <a:off x="2897330" y="1320800"/>
            <a:ext cx="3349339" cy="4351338"/>
          </a:xfrm>
          <a:prstGeom prst="rect">
            <a:avLst/>
          </a:prstGeom>
        </p:spPr>
      </p:pic>
      <p:sp>
        <p:nvSpPr>
          <p:cNvPr id="6" name="Text Placeholder 5">
            <a:extLst>
              <a:ext uri="{FF2B5EF4-FFF2-40B4-BE49-F238E27FC236}">
                <a16:creationId xmlns:a16="http://schemas.microsoft.com/office/drawing/2014/main" id="{063A9490-10DA-4B66-9C78-025EAE2CACB8}"/>
              </a:ext>
            </a:extLst>
          </p:cNvPr>
          <p:cNvSpPr>
            <a:spLocks noGrp="1"/>
          </p:cNvSpPr>
          <p:nvPr>
            <p:ph type="body" sz="half" idx="4294967295"/>
          </p:nvPr>
        </p:nvSpPr>
        <p:spPr>
          <a:xfrm>
            <a:off x="0" y="1084263"/>
            <a:ext cx="3008313" cy="2344737"/>
          </a:xfrm>
        </p:spPr>
        <p:txBody>
          <a:bodyPr/>
          <a:lstStyle/>
          <a:p>
            <a:r>
              <a:rPr lang="en-US" sz="1800">
                <a:latin typeface="Arial"/>
                <a:cs typeface="Arial"/>
              </a:rPr>
              <a:t>Below are the links to the procedures and training guides to properly commission and break-in the components along with On-the-Job Training for the technicians. </a:t>
            </a:r>
            <a:endParaRPr lang="en-US" sz="1800"/>
          </a:p>
        </p:txBody>
      </p:sp>
      <p:sp>
        <p:nvSpPr>
          <p:cNvPr id="5" name="TextBox 4">
            <a:extLst>
              <a:ext uri="{FF2B5EF4-FFF2-40B4-BE49-F238E27FC236}">
                <a16:creationId xmlns:a16="http://schemas.microsoft.com/office/drawing/2014/main" id="{C5EE5C51-2CFF-4BCB-8D13-A74BD00343B1}"/>
              </a:ext>
            </a:extLst>
          </p:cNvPr>
          <p:cNvSpPr txBox="1"/>
          <p:nvPr/>
        </p:nvSpPr>
        <p:spPr>
          <a:xfrm>
            <a:off x="195209" y="3429000"/>
            <a:ext cx="2517168" cy="3693319"/>
          </a:xfrm>
          <a:prstGeom prst="rect">
            <a:avLst/>
          </a:prstGeom>
          <a:noFill/>
        </p:spPr>
        <p:txBody>
          <a:bodyPr wrap="square" rtlCol="0">
            <a:spAutoFit/>
          </a:bodyPr>
          <a:lstStyle/>
          <a:p>
            <a:r>
              <a:rPr lang="en-US">
                <a:hlinkClick r:id="rId4"/>
              </a:rPr>
              <a:t>Link</a:t>
            </a:r>
            <a:r>
              <a:rPr lang="en-US"/>
              <a:t> to Differential Break In Procedure</a:t>
            </a:r>
          </a:p>
          <a:p>
            <a:endParaRPr lang="en-US"/>
          </a:p>
          <a:p>
            <a:r>
              <a:rPr lang="en-US">
                <a:hlinkClick r:id="rId5"/>
              </a:rPr>
              <a:t>Link</a:t>
            </a:r>
            <a:r>
              <a:rPr lang="en-US"/>
              <a:t> to Transmission Commissioning Sheet</a:t>
            </a:r>
          </a:p>
          <a:p>
            <a:endParaRPr lang="en-US"/>
          </a:p>
          <a:p>
            <a:r>
              <a:rPr lang="en-US">
                <a:hlinkClick r:id="rId6"/>
              </a:rPr>
              <a:t>Link</a:t>
            </a:r>
            <a:r>
              <a:rPr lang="en-US"/>
              <a:t> to Final Drive Commissioning Sheet</a:t>
            </a:r>
          </a:p>
          <a:p>
            <a:endParaRPr lang="en-US"/>
          </a:p>
          <a:p>
            <a:r>
              <a:rPr lang="en-US">
                <a:hlinkClick r:id="rId7"/>
              </a:rPr>
              <a:t>Link</a:t>
            </a:r>
            <a:r>
              <a:rPr lang="en-US"/>
              <a:t> to Torque Converter Commissioning Sheet</a:t>
            </a:r>
          </a:p>
          <a:p>
            <a:endParaRPr lang="en-US"/>
          </a:p>
        </p:txBody>
      </p:sp>
      <p:pic>
        <p:nvPicPr>
          <p:cNvPr id="10" name="Picture 9">
            <a:extLst>
              <a:ext uri="{FF2B5EF4-FFF2-40B4-BE49-F238E27FC236}">
                <a16:creationId xmlns:a16="http://schemas.microsoft.com/office/drawing/2014/main" id="{DFB426F9-821E-4499-9F0A-DE830E5A30C8}"/>
              </a:ext>
            </a:extLst>
          </p:cNvPr>
          <p:cNvPicPr>
            <a:picLocks noChangeAspect="1"/>
          </p:cNvPicPr>
          <p:nvPr/>
        </p:nvPicPr>
        <p:blipFill>
          <a:blip r:embed="rId8"/>
          <a:stretch>
            <a:fillRect/>
          </a:stretch>
        </p:blipFill>
        <p:spPr>
          <a:xfrm>
            <a:off x="4914745" y="3819041"/>
            <a:ext cx="2252924" cy="2939791"/>
          </a:xfrm>
          <a:prstGeom prst="rect">
            <a:avLst/>
          </a:prstGeom>
        </p:spPr>
      </p:pic>
      <p:pic>
        <p:nvPicPr>
          <p:cNvPr id="11" name="Picture 10">
            <a:extLst>
              <a:ext uri="{FF2B5EF4-FFF2-40B4-BE49-F238E27FC236}">
                <a16:creationId xmlns:a16="http://schemas.microsoft.com/office/drawing/2014/main" id="{5AD22A07-1C7D-438E-9513-911F04E54EC0}"/>
              </a:ext>
            </a:extLst>
          </p:cNvPr>
          <p:cNvPicPr>
            <a:picLocks noChangeAspect="1"/>
          </p:cNvPicPr>
          <p:nvPr/>
        </p:nvPicPr>
        <p:blipFill rotWithShape="1">
          <a:blip r:embed="rId9"/>
          <a:srcRect t="2722"/>
          <a:stretch/>
        </p:blipFill>
        <p:spPr>
          <a:xfrm>
            <a:off x="6331073" y="1232898"/>
            <a:ext cx="2812927" cy="3177871"/>
          </a:xfrm>
          <a:prstGeom prst="rect">
            <a:avLst/>
          </a:prstGeom>
        </p:spPr>
      </p:pic>
      <p:sp>
        <p:nvSpPr>
          <p:cNvPr id="2" name="Slide Number Placeholder 1">
            <a:extLst>
              <a:ext uri="{FF2B5EF4-FFF2-40B4-BE49-F238E27FC236}">
                <a16:creationId xmlns:a16="http://schemas.microsoft.com/office/drawing/2014/main" id="{F96815A8-54EF-49EA-83BD-11136E12EC2C}"/>
              </a:ext>
            </a:extLst>
          </p:cNvPr>
          <p:cNvSpPr>
            <a:spLocks noGrp="1"/>
          </p:cNvSpPr>
          <p:nvPr>
            <p:ph type="sldNum" sz="quarter" idx="12"/>
          </p:nvPr>
        </p:nvSpPr>
        <p:spPr/>
        <p:txBody>
          <a:bodyPr/>
          <a:lstStyle/>
          <a:p>
            <a:fld id="{B5EB69C0-7537-C24C-BC67-8B5F238D9475}" type="slidenum">
              <a:rPr lang="en-US" dirty="0" smtClean="0"/>
              <a:pPr/>
              <a:t>28</a:t>
            </a:fld>
            <a:endParaRPr lang="en-US"/>
          </a:p>
        </p:txBody>
      </p:sp>
    </p:spTree>
    <p:extLst>
      <p:ext uri="{BB962C8B-B14F-4D97-AF65-F5344CB8AC3E}">
        <p14:creationId xmlns:p14="http://schemas.microsoft.com/office/powerpoint/2010/main" val="561640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503F-9D61-4481-B99A-7FE93B49B030}"/>
              </a:ext>
            </a:extLst>
          </p:cNvPr>
          <p:cNvSpPr>
            <a:spLocks noGrp="1"/>
          </p:cNvSpPr>
          <p:nvPr>
            <p:ph type="title"/>
          </p:nvPr>
        </p:nvSpPr>
        <p:spPr/>
        <p:txBody>
          <a:bodyPr/>
          <a:lstStyle/>
          <a:p>
            <a:r>
              <a:rPr lang="en-US">
                <a:latin typeface="Arial"/>
                <a:cs typeface="Arial"/>
              </a:rPr>
              <a:t>General Oil Best Practices</a:t>
            </a:r>
            <a:endParaRPr lang="en-US"/>
          </a:p>
        </p:txBody>
      </p:sp>
      <p:sp>
        <p:nvSpPr>
          <p:cNvPr id="3" name="Content Placeholder 2">
            <a:extLst>
              <a:ext uri="{FF2B5EF4-FFF2-40B4-BE49-F238E27FC236}">
                <a16:creationId xmlns:a16="http://schemas.microsoft.com/office/drawing/2014/main" id="{E27B2322-C284-465C-9354-8159C6674944}"/>
              </a:ext>
            </a:extLst>
          </p:cNvPr>
          <p:cNvSpPr>
            <a:spLocks noGrp="1"/>
          </p:cNvSpPr>
          <p:nvPr>
            <p:ph idx="1"/>
          </p:nvPr>
        </p:nvSpPr>
        <p:spPr>
          <a:xfrm>
            <a:off x="628650" y="1547799"/>
            <a:ext cx="7886700" cy="4351338"/>
          </a:xfrm>
        </p:spPr>
        <p:txBody>
          <a:bodyPr vert="horz" lIns="91440" tIns="45720" rIns="91440" bIns="45720" rtlCol="0" anchor="t">
            <a:normAutofit fontScale="55000" lnSpcReduction="20000"/>
          </a:bodyPr>
          <a:lstStyle/>
          <a:p>
            <a:r>
              <a:rPr lang="en-US" b="1">
                <a:latin typeface="Arial"/>
                <a:cs typeface="Arial"/>
              </a:rPr>
              <a:t>Best Practices:</a:t>
            </a:r>
            <a:endParaRPr lang="en-US">
              <a:latin typeface="Arial"/>
              <a:cs typeface="Arial"/>
            </a:endParaRPr>
          </a:p>
          <a:p>
            <a:pPr lvl="1">
              <a:buFont typeface="Arial" panose="05000000000000000000" pitchFamily="2" charset="2"/>
              <a:buChar char="•"/>
            </a:pPr>
            <a:r>
              <a:rPr lang="en-US">
                <a:latin typeface="Arial"/>
                <a:cs typeface="Arial"/>
              </a:rPr>
              <a:t>Communicate best practices around oil drains and fill-ups </a:t>
            </a:r>
          </a:p>
          <a:p>
            <a:pPr lvl="1">
              <a:buFont typeface="Arial" panose="05000000000000000000" pitchFamily="2" charset="2"/>
              <a:buChar char="•"/>
            </a:pPr>
            <a:r>
              <a:rPr lang="en-US">
                <a:latin typeface="Arial"/>
                <a:cs typeface="Arial"/>
              </a:rPr>
              <a:t>Communicate best practices around oil </a:t>
            </a:r>
            <a:r>
              <a:rPr lang="en-US">
                <a:latin typeface="Arial"/>
                <a:cs typeface="Arial"/>
                <a:hlinkClick r:id="rId3"/>
              </a:rPr>
              <a:t>sampling</a:t>
            </a:r>
            <a:r>
              <a:rPr lang="en-US">
                <a:latin typeface="Arial"/>
                <a:cs typeface="Arial"/>
              </a:rPr>
              <a:t>. </a:t>
            </a:r>
            <a:endParaRPr lang="en-US"/>
          </a:p>
          <a:p>
            <a:pPr lvl="2">
              <a:buFont typeface="Arial" panose="05000000000000000000" pitchFamily="2" charset="2"/>
            </a:pPr>
            <a:r>
              <a:rPr lang="en-US">
                <a:latin typeface="Arial"/>
                <a:cs typeface="Arial"/>
                <a:hlinkClick r:id="rId4"/>
              </a:rPr>
              <a:t>Sample pump</a:t>
            </a:r>
            <a:endParaRPr lang="en-US">
              <a:latin typeface="Arial"/>
              <a:cs typeface="Arial"/>
            </a:endParaRPr>
          </a:p>
          <a:p>
            <a:pPr lvl="2">
              <a:buFont typeface="Arial" panose="05000000000000000000" pitchFamily="2" charset="2"/>
            </a:pPr>
            <a:r>
              <a:rPr lang="en-US">
                <a:latin typeface="Arial"/>
                <a:cs typeface="Arial"/>
                <a:hlinkClick r:id="rId5"/>
              </a:rPr>
              <a:t>Sample port</a:t>
            </a:r>
            <a:endParaRPr lang="en-US">
              <a:latin typeface="Arial"/>
              <a:cs typeface="Arial"/>
            </a:endParaRPr>
          </a:p>
          <a:p>
            <a:pPr lvl="1"/>
            <a:r>
              <a:rPr lang="en-US">
                <a:latin typeface="Arial"/>
                <a:cs typeface="Arial"/>
              </a:rPr>
              <a:t>Monthly sampling strategy for bulk oil (hose reels and lube trucks) at the nozzle</a:t>
            </a:r>
          </a:p>
          <a:p>
            <a:pPr lvl="1"/>
            <a:r>
              <a:rPr lang="en-US">
                <a:latin typeface="Arial"/>
                <a:cs typeface="Arial"/>
              </a:rPr>
              <a:t>Formal Lubrication Training for Maintenance Personnel</a:t>
            </a:r>
          </a:p>
          <a:p>
            <a:r>
              <a:rPr lang="en-US" b="1">
                <a:latin typeface="Arial"/>
                <a:cs typeface="Arial"/>
              </a:rPr>
              <a:t>Sampling:</a:t>
            </a:r>
            <a:endParaRPr lang="en-US">
              <a:latin typeface="Arial"/>
              <a:cs typeface="Arial"/>
            </a:endParaRPr>
          </a:p>
          <a:p>
            <a:pPr marL="559435" lvl="1" indent="-216535">
              <a:buFont typeface="Arial" panose="05000000000000000000" pitchFamily="2" charset="2"/>
              <a:buChar char="•"/>
            </a:pPr>
            <a:r>
              <a:rPr lang="en-US">
                <a:latin typeface="Arial"/>
                <a:cs typeface="Arial"/>
              </a:rPr>
              <a:t>Implement training for oil sample process and the process to input data into </a:t>
            </a:r>
            <a:r>
              <a:rPr lang="en-US">
                <a:latin typeface="Arial"/>
                <a:cs typeface="Arial"/>
                <a:hlinkClick r:id="rId6"/>
              </a:rPr>
              <a:t>LIMS</a:t>
            </a:r>
            <a:r>
              <a:rPr lang="en-US">
                <a:latin typeface="Arial"/>
                <a:cs typeface="Arial"/>
              </a:rPr>
              <a:t> </a:t>
            </a:r>
          </a:p>
          <a:p>
            <a:pPr marL="559435" lvl="1" indent="-216535">
              <a:buFont typeface="Arial" panose="05000000000000000000" pitchFamily="2" charset="2"/>
              <a:buChar char="•"/>
            </a:pPr>
            <a:r>
              <a:rPr lang="en-US">
                <a:latin typeface="Arial"/>
                <a:cs typeface="Arial"/>
              </a:rPr>
              <a:t>Create a site owner for LIMS data entry</a:t>
            </a:r>
          </a:p>
          <a:p>
            <a:pPr marL="559435" lvl="1" indent="-216535">
              <a:buFont typeface="Arial" panose="05000000000000000000" pitchFamily="2" charset="2"/>
              <a:buChar char="•"/>
            </a:pPr>
            <a:r>
              <a:rPr lang="en-US">
                <a:latin typeface="Arial"/>
                <a:cs typeface="Arial"/>
              </a:rPr>
              <a:t>Distribute oil sample alerts to a broader audience</a:t>
            </a:r>
          </a:p>
          <a:p>
            <a:pPr marL="559435" lvl="1" indent="-216535">
              <a:buFont typeface="Arial" panose="05000000000000000000" pitchFamily="2" charset="2"/>
              <a:buChar char="•"/>
            </a:pPr>
            <a:r>
              <a:rPr lang="en-US">
                <a:latin typeface="Arial"/>
                <a:cs typeface="Arial"/>
              </a:rPr>
              <a:t>Train people on the features of the </a:t>
            </a:r>
            <a:r>
              <a:rPr lang="en-US">
                <a:latin typeface="Arial"/>
                <a:cs typeface="Arial"/>
                <a:hlinkClick r:id="rId7"/>
              </a:rPr>
              <a:t>HTHD</a:t>
            </a:r>
          </a:p>
          <a:p>
            <a:pPr marL="559435" lvl="1" indent="-216535">
              <a:buFont typeface="Arial" panose="05000000000000000000" pitchFamily="2" charset="2"/>
              <a:buChar char="•"/>
            </a:pPr>
            <a:endParaRPr lang="en-US">
              <a:latin typeface="Arial"/>
              <a:cs typeface="Arial"/>
            </a:endParaRPr>
          </a:p>
        </p:txBody>
      </p:sp>
      <p:sp>
        <p:nvSpPr>
          <p:cNvPr id="4" name="Slide Number Placeholder 3">
            <a:extLst>
              <a:ext uri="{FF2B5EF4-FFF2-40B4-BE49-F238E27FC236}">
                <a16:creationId xmlns:a16="http://schemas.microsoft.com/office/drawing/2014/main" id="{81898929-1486-40BF-80FB-F2CA1119123C}"/>
              </a:ext>
            </a:extLst>
          </p:cNvPr>
          <p:cNvSpPr>
            <a:spLocks noGrp="1"/>
          </p:cNvSpPr>
          <p:nvPr>
            <p:ph type="sldNum" sz="quarter" idx="12"/>
          </p:nvPr>
        </p:nvSpPr>
        <p:spPr/>
        <p:txBody>
          <a:bodyPr/>
          <a:lstStyle/>
          <a:p>
            <a:fld id="{B5EB69C0-7537-C24C-BC67-8B5F238D9475}" type="slidenum">
              <a:rPr lang="en-US" dirty="0" smtClean="0"/>
              <a:pPr/>
              <a:t>29</a:t>
            </a:fld>
            <a:endParaRPr lang="en-US"/>
          </a:p>
        </p:txBody>
      </p:sp>
    </p:spTree>
    <p:extLst>
      <p:ext uri="{BB962C8B-B14F-4D97-AF65-F5344CB8AC3E}">
        <p14:creationId xmlns:p14="http://schemas.microsoft.com/office/powerpoint/2010/main" val="58904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8A4C595-7DFE-43E6-B8DE-B496DE309A9D}"/>
              </a:ext>
            </a:extLst>
          </p:cNvPr>
          <p:cNvSpPr/>
          <p:nvPr/>
        </p:nvSpPr>
        <p:spPr>
          <a:xfrm>
            <a:off x="110531" y="2031598"/>
            <a:ext cx="8888173" cy="4475209"/>
          </a:xfrm>
          <a:prstGeom prst="roundRect">
            <a:avLst/>
          </a:prstGeom>
          <a:solidFill>
            <a:srgbClr val="F7D8AD"/>
          </a:solidFill>
          <a:ln>
            <a:solidFill>
              <a:srgbClr val="BB5D00"/>
            </a:solidFill>
          </a:ln>
        </p:spPr>
        <p:style>
          <a:lnRef idx="2">
            <a:schemeClr val="accent6"/>
          </a:lnRef>
          <a:fillRef idx="1">
            <a:schemeClr val="lt1"/>
          </a:fillRef>
          <a:effectRef idx="0">
            <a:schemeClr val="accent6"/>
          </a:effectRef>
          <a:fontRef idx="minor">
            <a:schemeClr val="dk1"/>
          </a:fontRef>
        </p:style>
        <p:txBody>
          <a:bodyPr rtlCol="0" anchor="ctr"/>
          <a:lstStyle/>
          <a:p>
            <a:pPr algn="r" rtl="0"/>
            <a:endParaRPr lang="en-US">
              <a:latin typeface="Arial"/>
              <a:cs typeface="Segoe UI"/>
            </a:endParaRPr>
          </a:p>
        </p:txBody>
      </p:sp>
      <p:sp>
        <p:nvSpPr>
          <p:cNvPr id="5" name="Rectangle 4">
            <a:extLst>
              <a:ext uri="{FF2B5EF4-FFF2-40B4-BE49-F238E27FC236}">
                <a16:creationId xmlns:a16="http://schemas.microsoft.com/office/drawing/2014/main" id="{D50D325D-4FFC-45FA-93A9-5DED8A22764E}"/>
              </a:ext>
            </a:extLst>
          </p:cNvPr>
          <p:cNvSpPr/>
          <p:nvPr/>
        </p:nvSpPr>
        <p:spPr>
          <a:xfrm>
            <a:off x="518222" y="1101699"/>
            <a:ext cx="8005242" cy="1014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a:solidFill>
                  <a:schemeClr val="tx1"/>
                </a:solidFill>
                <a:latin typeface="Arial"/>
                <a:cs typeface="Arial"/>
              </a:rPr>
              <a:t>Executive Sponsor: </a:t>
            </a:r>
            <a:r>
              <a:rPr lang="en-US" sz="1400">
                <a:solidFill>
                  <a:schemeClr val="tx1"/>
                </a:solidFill>
                <a:latin typeface="Arial"/>
                <a:cs typeface="Arial"/>
              </a:rPr>
              <a:t>Cory Stevens</a:t>
            </a:r>
            <a:endParaRPr lang="en-US" sz="1400">
              <a:solidFill>
                <a:schemeClr val="tx1"/>
              </a:solidFill>
              <a:latin typeface="Arial" panose="020B0604020202020204" pitchFamily="34" charset="0"/>
              <a:cs typeface="Arial" panose="020B0604020202020204" pitchFamily="34" charset="0"/>
            </a:endParaRPr>
          </a:p>
          <a:p>
            <a:pPr algn="ctr"/>
            <a:r>
              <a:rPr lang="en-US" sz="1600" b="1">
                <a:solidFill>
                  <a:schemeClr val="tx1"/>
                </a:solidFill>
                <a:latin typeface="Arial"/>
                <a:cs typeface="Arial"/>
              </a:rPr>
              <a:t>Stakeholders:</a:t>
            </a:r>
            <a:r>
              <a:rPr lang="en-US" sz="1400" b="1">
                <a:solidFill>
                  <a:schemeClr val="tx1"/>
                </a:solidFill>
                <a:latin typeface="Arial"/>
                <a:cs typeface="Arial"/>
              </a:rPr>
              <a:t> </a:t>
            </a:r>
            <a:r>
              <a:rPr lang="en-US" sz="1400">
                <a:solidFill>
                  <a:schemeClr val="tx1"/>
                </a:solidFill>
                <a:latin typeface="Arial"/>
                <a:cs typeface="Arial"/>
              </a:rPr>
              <a:t>Leeland Boday, Toby Dunn, Steve Pangburn, Mona Ogas, Tim Webb, Karl Reid, Dennis Sorensen</a:t>
            </a:r>
          </a:p>
        </p:txBody>
      </p:sp>
      <p:sp>
        <p:nvSpPr>
          <p:cNvPr id="23" name="TextBox 22">
            <a:extLst>
              <a:ext uri="{FF2B5EF4-FFF2-40B4-BE49-F238E27FC236}">
                <a16:creationId xmlns:a16="http://schemas.microsoft.com/office/drawing/2014/main" id="{A0F648D7-81ED-40EF-A43D-8A5BDC370F88}"/>
              </a:ext>
            </a:extLst>
          </p:cNvPr>
          <p:cNvSpPr txBox="1"/>
          <p:nvPr/>
        </p:nvSpPr>
        <p:spPr>
          <a:xfrm>
            <a:off x="713433" y="2463045"/>
            <a:ext cx="2410268" cy="1569660"/>
          </a:xfrm>
          <a:prstGeom prst="rect">
            <a:avLst/>
          </a:prstGeom>
          <a:noFill/>
        </p:spPr>
        <p:txBody>
          <a:bodyPr wrap="square" rtlCol="0" anchor="ctr">
            <a:spAutoFit/>
          </a:bodyPr>
          <a:lstStyle/>
          <a:p>
            <a:pPr algn="ctr"/>
            <a:r>
              <a:rPr lang="en-US" b="1"/>
              <a:t>Product Owner </a:t>
            </a:r>
          </a:p>
          <a:p>
            <a:pPr algn="ctr"/>
            <a:r>
              <a:rPr lang="en-US" sz="1600">
                <a:latin typeface="Arial"/>
                <a:cs typeface="Arial"/>
              </a:rPr>
              <a:t>Manny Herrera</a:t>
            </a:r>
            <a:endParaRPr lang="en-US" sz="1600" b="1">
              <a:latin typeface="Arial"/>
              <a:cs typeface="Arial"/>
            </a:endParaRPr>
          </a:p>
          <a:p>
            <a:pPr algn="ctr"/>
            <a:endParaRPr lang="en-US" sz="1400" b="1">
              <a:latin typeface="Arial"/>
              <a:cs typeface="Arial"/>
            </a:endParaRPr>
          </a:p>
          <a:p>
            <a:pPr algn="ctr"/>
            <a:endParaRPr lang="en-US" sz="1400" b="1">
              <a:latin typeface="Arial"/>
              <a:cs typeface="Arial"/>
            </a:endParaRPr>
          </a:p>
          <a:p>
            <a:pPr algn="ctr"/>
            <a:r>
              <a:rPr lang="en-US" b="1">
                <a:latin typeface="Arial"/>
                <a:cs typeface="Arial"/>
              </a:rPr>
              <a:t>Scrum Master</a:t>
            </a:r>
            <a:endParaRPr lang="en-US"/>
          </a:p>
          <a:p>
            <a:pPr algn="ctr"/>
            <a:r>
              <a:rPr lang="en-US" sz="1600">
                <a:latin typeface="Arial"/>
                <a:cs typeface="Arial"/>
              </a:rPr>
              <a:t>Cassandra Galv</a:t>
            </a:r>
            <a:r>
              <a:rPr lang="en-US" sz="1400">
                <a:latin typeface="Arial"/>
                <a:cs typeface="Arial"/>
              </a:rPr>
              <a:t>ez</a:t>
            </a:r>
            <a:endParaRPr lang="en-US" sz="1400" b="1">
              <a:latin typeface="Arial"/>
              <a:cs typeface="Arial"/>
            </a:endParaRPr>
          </a:p>
        </p:txBody>
      </p:sp>
      <p:sp>
        <p:nvSpPr>
          <p:cNvPr id="8" name="Rectangle 7"/>
          <p:cNvSpPr/>
          <p:nvPr/>
        </p:nvSpPr>
        <p:spPr>
          <a:xfrm>
            <a:off x="3551279" y="2568258"/>
            <a:ext cx="5130414" cy="3539430"/>
          </a:xfrm>
          <a:prstGeom prst="rect">
            <a:avLst/>
          </a:prstGeom>
        </p:spPr>
        <p:txBody>
          <a:bodyPr wrap="square" lIns="91440" tIns="45720" rIns="91440" bIns="45720" numCol="2" anchor="t">
            <a:spAutoFit/>
          </a:bodyPr>
          <a:lstStyle/>
          <a:p>
            <a:pPr algn="ctr"/>
            <a:r>
              <a:rPr lang="en-US" sz="1600">
                <a:latin typeface="Arial"/>
                <a:cs typeface="Arial"/>
              </a:rPr>
              <a:t>OI- David Barnes</a:t>
            </a:r>
          </a:p>
          <a:p>
            <a:pPr algn="ctr"/>
            <a:r>
              <a:rPr lang="en-US" sz="1600">
                <a:latin typeface="Arial"/>
                <a:cs typeface="Arial"/>
              </a:rPr>
              <a:t>OI- Luis Ochoa</a:t>
            </a:r>
          </a:p>
          <a:p>
            <a:pPr algn="ctr"/>
            <a:r>
              <a:rPr lang="en-US" sz="1600">
                <a:latin typeface="Arial"/>
                <a:cs typeface="Arial"/>
              </a:rPr>
              <a:t>Data Science- Mike Bischof</a:t>
            </a:r>
          </a:p>
          <a:p>
            <a:pPr algn="ctr"/>
            <a:r>
              <a:rPr lang="en-US" sz="1600">
                <a:latin typeface="Arial"/>
                <a:cs typeface="Arial"/>
              </a:rPr>
              <a:t>Oil Lab- Colin Cunningham</a:t>
            </a:r>
          </a:p>
          <a:p>
            <a:pPr algn="ctr"/>
            <a:r>
              <a:rPr lang="en-US" sz="1600">
                <a:latin typeface="Arial"/>
                <a:cs typeface="Arial"/>
              </a:rPr>
              <a:t>MOR- Willey Biggs</a:t>
            </a:r>
            <a:endParaRPr lang="en-US" sz="1600">
              <a:cs typeface="Arial"/>
            </a:endParaRPr>
          </a:p>
          <a:p>
            <a:pPr algn="ctr"/>
            <a:r>
              <a:rPr lang="en-US" sz="1600">
                <a:latin typeface="Arial"/>
                <a:cs typeface="Arial"/>
              </a:rPr>
              <a:t>SIE- Antonio Corral</a:t>
            </a:r>
          </a:p>
          <a:p>
            <a:pPr algn="ctr"/>
            <a:r>
              <a:rPr lang="en-US" sz="1600">
                <a:latin typeface="Arial"/>
                <a:cs typeface="Arial"/>
              </a:rPr>
              <a:t>SIE- Chet Shiflet </a:t>
            </a:r>
          </a:p>
          <a:p>
            <a:pPr algn="ctr"/>
            <a:r>
              <a:rPr lang="en-US" sz="1600">
                <a:latin typeface="Arial"/>
                <a:cs typeface="Arial"/>
              </a:rPr>
              <a:t>BAG-Ted </a:t>
            </a:r>
            <a:r>
              <a:rPr lang="en-US" sz="1600" err="1">
                <a:latin typeface="Arial"/>
                <a:cs typeface="Arial"/>
              </a:rPr>
              <a:t>Puleston</a:t>
            </a:r>
            <a:endParaRPr lang="en-US" sz="1600" err="1">
              <a:cs typeface="Arial"/>
            </a:endParaRPr>
          </a:p>
          <a:p>
            <a:pPr algn="ctr"/>
            <a:r>
              <a:rPr lang="en-US" sz="1600">
                <a:latin typeface="Arial"/>
                <a:cs typeface="Arial"/>
              </a:rPr>
              <a:t>CHI- Wayne Toney</a:t>
            </a:r>
          </a:p>
          <a:p>
            <a:pPr algn="ctr"/>
            <a:r>
              <a:rPr lang="en-US" sz="1600">
                <a:latin typeface="Arial"/>
                <a:cs typeface="Arial"/>
              </a:rPr>
              <a:t>TYR- Royce Parra</a:t>
            </a:r>
          </a:p>
          <a:p>
            <a:pPr algn="ctr"/>
            <a:r>
              <a:rPr lang="en-US" sz="1600">
                <a:latin typeface="Arial"/>
                <a:cs typeface="Arial"/>
              </a:rPr>
              <a:t>SAF- Brady Norton</a:t>
            </a:r>
          </a:p>
          <a:p>
            <a:pPr algn="ctr"/>
            <a:r>
              <a:rPr lang="en-US" sz="1600">
                <a:latin typeface="Arial"/>
                <a:cs typeface="Arial"/>
              </a:rPr>
              <a:t>CMX- Shawn Clarno</a:t>
            </a:r>
          </a:p>
          <a:p>
            <a:pPr algn="ctr"/>
            <a:r>
              <a:rPr lang="en-US" sz="1600">
                <a:latin typeface="Arial"/>
                <a:cs typeface="Arial"/>
              </a:rPr>
              <a:t>CMX- Jason Anderson</a:t>
            </a:r>
          </a:p>
          <a:p>
            <a:pPr algn="ctr"/>
            <a:r>
              <a:rPr lang="en-US" sz="1600">
                <a:latin typeface="Arial"/>
                <a:cs typeface="Arial"/>
              </a:rPr>
              <a:t>CV- Diego Malaga</a:t>
            </a:r>
          </a:p>
          <a:p>
            <a:pPr algn="ctr"/>
            <a:r>
              <a:rPr lang="en-US" sz="1600">
                <a:latin typeface="Arial"/>
                <a:cs typeface="Arial"/>
              </a:rPr>
              <a:t>CV- Carlos </a:t>
            </a:r>
            <a:r>
              <a:rPr lang="en-US" sz="1600" err="1">
                <a:latin typeface="Arial"/>
                <a:cs typeface="Arial"/>
              </a:rPr>
              <a:t>Arrayan</a:t>
            </a:r>
            <a:endParaRPr lang="en-US" sz="1600">
              <a:latin typeface="Arial"/>
              <a:cs typeface="Arial"/>
            </a:endParaRPr>
          </a:p>
          <a:p>
            <a:pPr algn="ctr"/>
            <a:r>
              <a:rPr lang="en-US" sz="1600" err="1">
                <a:latin typeface="Arial"/>
                <a:cs typeface="Arial"/>
              </a:rPr>
              <a:t>ElA</a:t>
            </a:r>
            <a:r>
              <a:rPr lang="en-US" sz="1600">
                <a:latin typeface="Arial"/>
                <a:cs typeface="Arial"/>
              </a:rPr>
              <a:t>- </a:t>
            </a:r>
            <a:r>
              <a:rPr lang="en-US" sz="1600" err="1">
                <a:latin typeface="Arial"/>
                <a:cs typeface="Arial"/>
              </a:rPr>
              <a:t>Anibaldo</a:t>
            </a:r>
            <a:r>
              <a:rPr lang="en-US" sz="1600">
                <a:latin typeface="Arial"/>
                <a:cs typeface="Arial"/>
              </a:rPr>
              <a:t> Aracena</a:t>
            </a:r>
          </a:p>
          <a:p>
            <a:pPr algn="ctr"/>
            <a:r>
              <a:rPr lang="en-US" sz="1600" err="1">
                <a:latin typeface="Arial"/>
                <a:cs typeface="Arial"/>
              </a:rPr>
              <a:t>ElA</a:t>
            </a:r>
            <a:r>
              <a:rPr lang="en-US" sz="1600">
                <a:latin typeface="Arial"/>
                <a:cs typeface="Arial"/>
              </a:rPr>
              <a:t>- Guillermo Vilches</a:t>
            </a:r>
          </a:p>
          <a:p>
            <a:pPr algn="ctr"/>
            <a:r>
              <a:rPr lang="en-US" sz="1600">
                <a:latin typeface="Arial"/>
                <a:cs typeface="Arial"/>
              </a:rPr>
              <a:t>Empire- Trent Reidhead</a:t>
            </a:r>
          </a:p>
          <a:p>
            <a:pPr algn="ctr"/>
            <a:r>
              <a:rPr lang="en-US" sz="1600">
                <a:latin typeface="Arial"/>
                <a:cs typeface="Arial"/>
              </a:rPr>
              <a:t>Empire- Jared Townley</a:t>
            </a:r>
          </a:p>
          <a:p>
            <a:pPr algn="ctr"/>
            <a:r>
              <a:rPr lang="en-US" sz="1600">
                <a:latin typeface="Arial"/>
                <a:cs typeface="Arial"/>
              </a:rPr>
              <a:t>Empire- Jamie Moore</a:t>
            </a:r>
            <a:endParaRPr lang="en-US" sz="1600">
              <a:latin typeface="Arial" panose="020B0604020202020204" pitchFamily="34" charset="0"/>
              <a:cs typeface="Arial" panose="020B0604020202020204" pitchFamily="34" charset="0"/>
            </a:endParaRPr>
          </a:p>
          <a:p>
            <a:pPr algn="ctr"/>
            <a:r>
              <a:rPr lang="en-US" sz="1600" err="1">
                <a:latin typeface="Arial"/>
                <a:cs typeface="Arial"/>
              </a:rPr>
              <a:t>Ferreyros</a:t>
            </a:r>
            <a:r>
              <a:rPr lang="en-US" sz="1600">
                <a:latin typeface="Arial"/>
                <a:cs typeface="Arial"/>
              </a:rPr>
              <a:t>- Jorge Tokashiki</a:t>
            </a:r>
            <a:endParaRPr lang="en-US" sz="1600">
              <a:cs typeface="Arial"/>
            </a:endParaRPr>
          </a:p>
          <a:p>
            <a:pPr algn="ctr"/>
            <a:r>
              <a:rPr lang="en-US" sz="1600">
                <a:latin typeface="Arial"/>
                <a:cs typeface="Arial"/>
              </a:rPr>
              <a:t>Wagner- Russell Flamm</a:t>
            </a:r>
            <a:endParaRPr lang="en-US" sz="1600" b="1">
              <a:latin typeface="Arial" panose="020B0604020202020204" pitchFamily="34" charset="0"/>
              <a:cs typeface="Arial" panose="020B0604020202020204" pitchFamily="34" charset="0"/>
            </a:endParaRPr>
          </a:p>
          <a:p>
            <a:pPr algn="ctr"/>
            <a:r>
              <a:rPr lang="en-US" sz="1600">
                <a:latin typeface="Arial"/>
                <a:cs typeface="Arial"/>
              </a:rPr>
              <a:t>Wagner- Tim Eldred</a:t>
            </a:r>
          </a:p>
          <a:p>
            <a:pPr algn="ctr"/>
            <a:r>
              <a:rPr lang="en-US" sz="1600">
                <a:latin typeface="Arial"/>
                <a:cs typeface="Arial"/>
              </a:rPr>
              <a:t>Finning- Mario Ananias</a:t>
            </a:r>
          </a:p>
          <a:p>
            <a:pPr algn="ctr"/>
            <a:r>
              <a:rPr lang="en-US" sz="1600">
                <a:latin typeface="Arial"/>
                <a:cs typeface="Arial"/>
              </a:rPr>
              <a:t>Finning- Jorge </a:t>
            </a:r>
            <a:r>
              <a:rPr lang="en-US" sz="1600" err="1">
                <a:latin typeface="Arial"/>
                <a:cs typeface="Arial"/>
              </a:rPr>
              <a:t>Selti</a:t>
            </a:r>
            <a:endParaRPr lang="en-US" sz="1600" b="1" err="1">
              <a:latin typeface="Arial"/>
              <a:cs typeface="Arial"/>
            </a:endParaRPr>
          </a:p>
          <a:p>
            <a:pPr algn="ctr"/>
            <a:r>
              <a:rPr lang="en-US" sz="1600">
                <a:latin typeface="Arial"/>
                <a:cs typeface="Arial"/>
              </a:rPr>
              <a:t>    CAT- Josh Wirsching</a:t>
            </a:r>
            <a:endParaRPr lang="en-US" sz="1600">
              <a:cs typeface="Arial" charset="0"/>
            </a:endParaRPr>
          </a:p>
        </p:txBody>
      </p:sp>
      <p:sp>
        <p:nvSpPr>
          <p:cNvPr id="12" name="TextBox 11">
            <a:extLst>
              <a:ext uri="{FF2B5EF4-FFF2-40B4-BE49-F238E27FC236}">
                <a16:creationId xmlns:a16="http://schemas.microsoft.com/office/drawing/2014/main" id="{A0F648D7-81ED-40EF-A43D-8A5BDC370F88}"/>
              </a:ext>
            </a:extLst>
          </p:cNvPr>
          <p:cNvSpPr txBox="1"/>
          <p:nvPr/>
        </p:nvSpPr>
        <p:spPr>
          <a:xfrm>
            <a:off x="561670" y="4403906"/>
            <a:ext cx="2893911" cy="1600438"/>
          </a:xfrm>
          <a:prstGeom prst="rect">
            <a:avLst/>
          </a:prstGeom>
          <a:noFill/>
        </p:spPr>
        <p:txBody>
          <a:bodyPr wrap="square" rtlCol="0" anchor="ctr">
            <a:spAutoFit/>
          </a:bodyPr>
          <a:lstStyle/>
          <a:p>
            <a:pPr algn="ctr"/>
            <a:r>
              <a:rPr lang="en-US" b="1">
                <a:latin typeface="Arial"/>
                <a:cs typeface="Arial"/>
              </a:rPr>
              <a:t>SMEs</a:t>
            </a:r>
          </a:p>
          <a:p>
            <a:pPr algn="ctr"/>
            <a:r>
              <a:rPr lang="en-US" sz="1600" b="1">
                <a:latin typeface="Arial"/>
                <a:cs typeface="Arial"/>
              </a:rPr>
              <a:t>FMI</a:t>
            </a:r>
            <a:r>
              <a:rPr lang="en-US" sz="1600">
                <a:latin typeface="Arial"/>
                <a:cs typeface="Arial"/>
              </a:rPr>
              <a:t>: Craig Willis, Luis Montoya, Frank Aguirre, Mitch </a:t>
            </a:r>
            <a:r>
              <a:rPr lang="en-US" sz="1600" err="1">
                <a:latin typeface="Arial"/>
                <a:cs typeface="Arial"/>
              </a:rPr>
              <a:t>McInally</a:t>
            </a:r>
            <a:r>
              <a:rPr lang="en-US" sz="1600">
                <a:latin typeface="Arial"/>
                <a:cs typeface="Arial"/>
              </a:rPr>
              <a:t>, Buddy </a:t>
            </a:r>
            <a:r>
              <a:rPr lang="en-US" sz="1600" err="1">
                <a:latin typeface="Arial"/>
                <a:cs typeface="Arial"/>
              </a:rPr>
              <a:t>Aguinga</a:t>
            </a:r>
            <a:endParaRPr lang="en-US" sz="1600">
              <a:cs typeface="Arial" charset="0"/>
            </a:endParaRPr>
          </a:p>
          <a:p>
            <a:pPr algn="ctr"/>
            <a:r>
              <a:rPr lang="en-US" sz="1600" b="1">
                <a:latin typeface="Arial"/>
                <a:cs typeface="Arial"/>
              </a:rPr>
              <a:t>Empire</a:t>
            </a:r>
            <a:r>
              <a:rPr lang="en-US" sz="1600">
                <a:latin typeface="Arial"/>
                <a:cs typeface="Arial"/>
              </a:rPr>
              <a:t>: Tyler Dixon </a:t>
            </a:r>
          </a:p>
        </p:txBody>
      </p:sp>
      <p:sp>
        <p:nvSpPr>
          <p:cNvPr id="10" name="Title 9">
            <a:extLst>
              <a:ext uri="{FF2B5EF4-FFF2-40B4-BE49-F238E27FC236}">
                <a16:creationId xmlns:a16="http://schemas.microsoft.com/office/drawing/2014/main" id="{22BB46B6-E082-4124-80AB-271904FB14D3}"/>
              </a:ext>
            </a:extLst>
          </p:cNvPr>
          <p:cNvSpPr>
            <a:spLocks noGrp="1"/>
          </p:cNvSpPr>
          <p:nvPr>
            <p:ph type="title"/>
          </p:nvPr>
        </p:nvSpPr>
        <p:spPr/>
        <p:txBody>
          <a:bodyPr/>
          <a:lstStyle/>
          <a:p>
            <a:r>
              <a:rPr lang="en-US"/>
              <a:t>Component Life Team Members</a:t>
            </a:r>
          </a:p>
        </p:txBody>
      </p:sp>
      <p:sp>
        <p:nvSpPr>
          <p:cNvPr id="13" name="Rectangle 12">
            <a:extLst>
              <a:ext uri="{FF2B5EF4-FFF2-40B4-BE49-F238E27FC236}">
                <a16:creationId xmlns:a16="http://schemas.microsoft.com/office/drawing/2014/main" id="{6FDD8402-46AE-4744-BA45-3DD59F865D15}"/>
              </a:ext>
            </a:extLst>
          </p:cNvPr>
          <p:cNvSpPr/>
          <p:nvPr/>
        </p:nvSpPr>
        <p:spPr>
          <a:xfrm>
            <a:off x="5294095" y="2156389"/>
            <a:ext cx="1602233" cy="369332"/>
          </a:xfrm>
          <a:prstGeom prst="rect">
            <a:avLst/>
          </a:prstGeom>
        </p:spPr>
        <p:txBody>
          <a:bodyPr wrap="none">
            <a:spAutoFit/>
          </a:bodyPr>
          <a:lstStyle/>
          <a:p>
            <a:pPr algn="ctr"/>
            <a:r>
              <a:rPr lang="en-US" b="1">
                <a:latin typeface="Arial"/>
                <a:cs typeface="Arial"/>
              </a:rPr>
              <a:t>Scrum Team</a:t>
            </a:r>
            <a:r>
              <a:rPr lang="en-US" sz="1400">
                <a:latin typeface="Arial"/>
                <a:cs typeface="Arial"/>
              </a:rPr>
              <a:t> </a:t>
            </a:r>
            <a:endParaRPr lang="en-US" sz="1400" b="1">
              <a:latin typeface="Arial"/>
              <a:cs typeface="Arial"/>
            </a:endParaRPr>
          </a:p>
        </p:txBody>
      </p:sp>
      <p:sp>
        <p:nvSpPr>
          <p:cNvPr id="3" name="Slide Number Placeholder 2">
            <a:extLst>
              <a:ext uri="{FF2B5EF4-FFF2-40B4-BE49-F238E27FC236}">
                <a16:creationId xmlns:a16="http://schemas.microsoft.com/office/drawing/2014/main" id="{E0104838-42AE-4519-9656-9DC73D2A9AA1}"/>
              </a:ext>
            </a:extLst>
          </p:cNvPr>
          <p:cNvSpPr>
            <a:spLocks noGrp="1"/>
          </p:cNvSpPr>
          <p:nvPr>
            <p:ph type="sldNum" sz="quarter" idx="12"/>
          </p:nvPr>
        </p:nvSpPr>
        <p:spPr/>
        <p:txBody>
          <a:bodyPr/>
          <a:lstStyle/>
          <a:p>
            <a:fld id="{B5EB69C0-7537-C24C-BC67-8B5F238D9475}" type="slidenum">
              <a:rPr lang="en-US" smtClean="0"/>
              <a:pPr/>
              <a:t>3</a:t>
            </a:fld>
            <a:endParaRPr lang="en-US"/>
          </a:p>
        </p:txBody>
      </p:sp>
    </p:spTree>
    <p:extLst>
      <p:ext uri="{BB962C8B-B14F-4D97-AF65-F5344CB8AC3E}">
        <p14:creationId xmlns:p14="http://schemas.microsoft.com/office/powerpoint/2010/main" val="2622647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EDF1A1-8D97-43BD-B823-8B56375C22AA}"/>
              </a:ext>
            </a:extLst>
          </p:cNvPr>
          <p:cNvSpPr>
            <a:spLocks noGrp="1"/>
          </p:cNvSpPr>
          <p:nvPr>
            <p:ph type="title"/>
          </p:nvPr>
        </p:nvSpPr>
        <p:spPr/>
        <p:txBody>
          <a:bodyPr/>
          <a:lstStyle/>
          <a:p>
            <a:r>
              <a:rPr lang="en-US">
                <a:latin typeface="Arial"/>
                <a:cs typeface="Arial"/>
              </a:rPr>
              <a:t>Maintenance Interventions</a:t>
            </a:r>
            <a:endParaRPr lang="en-US"/>
          </a:p>
        </p:txBody>
      </p:sp>
      <p:sp>
        <p:nvSpPr>
          <p:cNvPr id="2" name="Content Placeholder 1">
            <a:extLst>
              <a:ext uri="{FF2B5EF4-FFF2-40B4-BE49-F238E27FC236}">
                <a16:creationId xmlns:a16="http://schemas.microsoft.com/office/drawing/2014/main" id="{B08264E4-38F7-4601-BF4A-0D282BE1A0C3}"/>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a:t>It is crucial that we follow the maintenance best practices.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Torque Converters, Transmissions, and Differentials there is no beneficial internal component that we can change on site to extend life. (Engines we can change heads, injectors, etc.) </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Final drives also have limited components we can change (first and second reductions) and we recommend not to change.</a:t>
            </a:r>
          </a:p>
        </p:txBody>
      </p:sp>
      <p:sp>
        <p:nvSpPr>
          <p:cNvPr id="4" name="Slide Number Placeholder 3">
            <a:extLst>
              <a:ext uri="{FF2B5EF4-FFF2-40B4-BE49-F238E27FC236}">
                <a16:creationId xmlns:a16="http://schemas.microsoft.com/office/drawing/2014/main" id="{9EBD97B0-A866-4BBD-9D18-1CB07F890CE2}"/>
              </a:ext>
            </a:extLst>
          </p:cNvPr>
          <p:cNvSpPr>
            <a:spLocks noGrp="1"/>
          </p:cNvSpPr>
          <p:nvPr>
            <p:ph type="sldNum" sz="quarter" idx="12"/>
          </p:nvPr>
        </p:nvSpPr>
        <p:spPr/>
        <p:txBody>
          <a:bodyPr/>
          <a:lstStyle/>
          <a:p>
            <a:fld id="{B5EB69C0-7537-C24C-BC67-8B5F238D9475}" type="slidenum">
              <a:rPr lang="en-US" dirty="0" smtClean="0"/>
              <a:pPr/>
              <a:t>30</a:t>
            </a:fld>
            <a:endParaRPr lang="en-US"/>
          </a:p>
        </p:txBody>
      </p:sp>
    </p:spTree>
    <p:extLst>
      <p:ext uri="{BB962C8B-B14F-4D97-AF65-F5344CB8AC3E}">
        <p14:creationId xmlns:p14="http://schemas.microsoft.com/office/powerpoint/2010/main" val="2581698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hlinkClick r:id="" action="ppaction://noaction"/>
            <a:extLst>
              <a:ext uri="{FF2B5EF4-FFF2-40B4-BE49-F238E27FC236}">
                <a16:creationId xmlns:a16="http://schemas.microsoft.com/office/drawing/2014/main" id="{CF8BCB6D-ACA0-4DE6-BB81-893F76FD63D1}"/>
              </a:ext>
            </a:extLst>
          </p:cNvPr>
          <p:cNvSpPr>
            <a:spLocks noGrp="1"/>
          </p:cNvSpPr>
          <p:nvPr/>
        </p:nvSpPr>
        <p:spPr bwMode="gray">
          <a:xfrm>
            <a:off x="998331" y="1766455"/>
            <a:ext cx="6391849" cy="332509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80963" tIns="80963" rIns="0" bIns="8255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457200" indent="-265176"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3pPr>
            <a:lvl4pPr marL="612648" indent="-155448"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4pPr>
            <a:lvl5pPr marL="749808" indent="-128016"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nSpc>
                <a:spcPct val="150000"/>
              </a:lnSpc>
            </a:pPr>
            <a:r>
              <a:rPr lang="en-US" sz="1800" b="1">
                <a:solidFill>
                  <a:schemeClr val="bg1"/>
                </a:solidFill>
                <a:latin typeface="Arial" panose="020B0604020202020204" pitchFamily="34" charset="0"/>
                <a:cs typeface="Arial" panose="020B0604020202020204" pitchFamily="34" charset="0"/>
              </a:rPr>
              <a:t>Introduction</a:t>
            </a:r>
          </a:p>
          <a:p>
            <a:pPr>
              <a:lnSpc>
                <a:spcPct val="150000"/>
              </a:lnSpc>
            </a:pPr>
            <a:r>
              <a:rPr lang="en-US" sz="1800" b="1">
                <a:solidFill>
                  <a:schemeClr val="bg1"/>
                </a:solidFill>
                <a:latin typeface="Arial" panose="020B0604020202020204" pitchFamily="34" charset="0"/>
                <a:cs typeface="Arial" panose="020B0604020202020204" pitchFamily="34" charset="0"/>
              </a:rPr>
              <a:t>Maintenance </a:t>
            </a:r>
          </a:p>
          <a:p>
            <a:pPr>
              <a:lnSpc>
                <a:spcPct val="150000"/>
              </a:lnSpc>
            </a:pPr>
            <a:r>
              <a:rPr lang="en-US" sz="2800" b="1">
                <a:solidFill>
                  <a:schemeClr val="bg1"/>
                </a:solidFill>
                <a:latin typeface="Arial" panose="020B0604020202020204" pitchFamily="34" charset="0"/>
                <a:cs typeface="Arial" panose="020B0604020202020204" pitchFamily="34" charset="0"/>
              </a:rPr>
              <a:t>Intervention</a:t>
            </a:r>
          </a:p>
          <a:p>
            <a:pPr>
              <a:lnSpc>
                <a:spcPct val="150000"/>
              </a:lnSpc>
            </a:pPr>
            <a:r>
              <a:rPr lang="en-US" sz="1800" b="1">
                <a:solidFill>
                  <a:schemeClr val="bg1"/>
                </a:solidFill>
                <a:latin typeface="Arial" panose="020B0604020202020204" pitchFamily="34" charset="0"/>
                <a:cs typeface="Arial" panose="020B0604020202020204" pitchFamily="34" charset="0"/>
              </a:rPr>
              <a:t>Recommendations </a:t>
            </a:r>
          </a:p>
          <a:p>
            <a:pPr>
              <a:lnSpc>
                <a:spcPct val="150000"/>
              </a:lnSpc>
            </a:pPr>
            <a:r>
              <a:rPr lang="en-US" sz="1800" b="1">
                <a:solidFill>
                  <a:schemeClr val="bg1"/>
                </a:solidFill>
                <a:latin typeface="Arial" panose="020B0604020202020204" pitchFamily="34" charset="0"/>
                <a:cs typeface="Arial" panose="020B0604020202020204" pitchFamily="34" charset="0"/>
              </a:rPr>
              <a:t>Sustainability </a:t>
            </a:r>
          </a:p>
          <a:p>
            <a:pPr>
              <a:lnSpc>
                <a:spcPct val="150000"/>
              </a:lnSpc>
            </a:pPr>
            <a:r>
              <a:rPr lang="en-US" sz="1800" b="1">
                <a:solidFill>
                  <a:schemeClr val="bg1"/>
                </a:solidFill>
                <a:latin typeface="Arial" panose="020B0604020202020204" pitchFamily="34" charset="0"/>
                <a:cs typeface="Arial" panose="020B0604020202020204" pitchFamily="34" charset="0"/>
              </a:rPr>
              <a:t>Future Opportunities</a:t>
            </a:r>
          </a:p>
        </p:txBody>
      </p:sp>
    </p:spTree>
    <p:extLst>
      <p:ext uri="{BB962C8B-B14F-4D97-AF65-F5344CB8AC3E}">
        <p14:creationId xmlns:p14="http://schemas.microsoft.com/office/powerpoint/2010/main" val="2708235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F45DB-5092-4DB4-B955-8F47EC48C6A5}"/>
              </a:ext>
            </a:extLst>
          </p:cNvPr>
          <p:cNvSpPr txBox="1"/>
          <p:nvPr/>
        </p:nvSpPr>
        <p:spPr>
          <a:xfrm>
            <a:off x="347453" y="3125979"/>
            <a:ext cx="6885553" cy="1077218"/>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Life Models and Predictive Maintenance Models </a:t>
            </a:r>
          </a:p>
        </p:txBody>
      </p:sp>
    </p:spTree>
    <p:extLst>
      <p:ext uri="{BB962C8B-B14F-4D97-AF65-F5344CB8AC3E}">
        <p14:creationId xmlns:p14="http://schemas.microsoft.com/office/powerpoint/2010/main" val="2923768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6FDF2B-6EF2-4EC5-8075-FAD940987C62}"/>
              </a:ext>
            </a:extLst>
          </p:cNvPr>
          <p:cNvSpPr>
            <a:spLocks noGrp="1"/>
          </p:cNvSpPr>
          <p:nvPr>
            <p:ph type="title"/>
          </p:nvPr>
        </p:nvSpPr>
        <p:spPr/>
        <p:txBody>
          <a:bodyPr/>
          <a:lstStyle/>
          <a:p>
            <a:r>
              <a:rPr lang="en-US" b="0"/>
              <a:t>Predictive Models</a:t>
            </a:r>
            <a:endParaRPr lang="en-US" sz="1600" b="0"/>
          </a:p>
        </p:txBody>
      </p:sp>
      <p:sp>
        <p:nvSpPr>
          <p:cNvPr id="11" name="Content Placeholder 1">
            <a:extLst>
              <a:ext uri="{FF2B5EF4-FFF2-40B4-BE49-F238E27FC236}">
                <a16:creationId xmlns:a16="http://schemas.microsoft.com/office/drawing/2014/main" id="{3C7204F1-097C-494E-A897-D8BF942145AB}"/>
              </a:ext>
            </a:extLst>
          </p:cNvPr>
          <p:cNvSpPr>
            <a:spLocks noGrp="1"/>
          </p:cNvSpPr>
          <p:nvPr>
            <p:ph idx="1"/>
          </p:nvPr>
        </p:nvSpPr>
        <p:spPr>
          <a:xfrm>
            <a:off x="4083" y="1208868"/>
            <a:ext cx="9135834" cy="2546033"/>
          </a:xfrm>
        </p:spPr>
        <p:txBody>
          <a:bodyPr vert="horz" lIns="91440" tIns="45720" rIns="91440" bIns="45720" rtlCol="0" anchor="t">
            <a:normAutofit fontScale="92500" lnSpcReduction="10000"/>
          </a:bodyPr>
          <a:lstStyle/>
          <a:p>
            <a:pPr>
              <a:spcBef>
                <a:spcPts val="450"/>
              </a:spcBef>
              <a:spcAft>
                <a:spcPts val="450"/>
              </a:spcAft>
            </a:pPr>
            <a:r>
              <a:rPr lang="en-US" altLang="en-US" sz="2600" b="0">
                <a:latin typeface="Arial"/>
                <a:cs typeface="Arial"/>
              </a:rPr>
              <a:t>For each major HT component, we are building 2 models</a:t>
            </a:r>
          </a:p>
          <a:p>
            <a:pPr lvl="1">
              <a:spcBef>
                <a:spcPts val="450"/>
              </a:spcBef>
              <a:spcAft>
                <a:spcPts val="450"/>
              </a:spcAft>
            </a:pPr>
            <a:r>
              <a:rPr lang="en-US" altLang="en-US" sz="2400" b="0">
                <a:latin typeface="Arial"/>
                <a:cs typeface="Arial"/>
              </a:rPr>
              <a:t>Life Models </a:t>
            </a:r>
            <a:br>
              <a:rPr lang="en-US" altLang="en-US" b="0"/>
            </a:br>
            <a:r>
              <a:rPr lang="en-US" altLang="en-US" sz="2600" b="0">
                <a:latin typeface="Arial"/>
                <a:cs typeface="Arial"/>
              </a:rPr>
              <a:t>→ </a:t>
            </a:r>
            <a:r>
              <a:rPr lang="en-US" altLang="en-US" sz="2200" b="0">
                <a:latin typeface="Arial"/>
                <a:cs typeface="Arial"/>
              </a:rPr>
              <a:t>how much more life is left in the currently-installed component?</a:t>
            </a:r>
          </a:p>
          <a:p>
            <a:pPr lvl="1">
              <a:spcBef>
                <a:spcPts val="450"/>
              </a:spcBef>
              <a:spcAft>
                <a:spcPts val="450"/>
              </a:spcAft>
            </a:pPr>
            <a:r>
              <a:rPr lang="en-US" altLang="en-US" sz="2200">
                <a:latin typeface="Arial"/>
                <a:cs typeface="Arial"/>
              </a:rPr>
              <a:t>Predictive Maintenance Models</a:t>
            </a:r>
            <a:br>
              <a:rPr lang="en-US" altLang="en-US" sz="2200"/>
            </a:br>
            <a:r>
              <a:rPr lang="en-US" altLang="en-US" sz="2200">
                <a:latin typeface="Arial"/>
                <a:cs typeface="Arial"/>
              </a:rPr>
              <a:t>→ are there any warning signs for the health of the currently-installed component?</a:t>
            </a:r>
            <a:endParaRPr lang="en-US" altLang="en-US" sz="2200" b="0">
              <a:latin typeface="Arial"/>
              <a:cs typeface="Arial"/>
            </a:endParaRPr>
          </a:p>
          <a:p>
            <a:pPr>
              <a:spcBef>
                <a:spcPts val="450"/>
              </a:spcBef>
              <a:spcAft>
                <a:spcPts val="450"/>
              </a:spcAft>
            </a:pPr>
            <a:r>
              <a:rPr lang="en-US" altLang="en-US" sz="2600" b="0">
                <a:latin typeface="Arial"/>
                <a:cs typeface="Arial"/>
              </a:rPr>
              <a:t>Current Status by component &amp; model type:</a:t>
            </a:r>
            <a:endParaRPr lang="en-US" altLang="en-US" sz="3000" b="0">
              <a:latin typeface="Arial"/>
              <a:cs typeface="Arial"/>
            </a:endParaRPr>
          </a:p>
        </p:txBody>
      </p:sp>
      <p:graphicFrame>
        <p:nvGraphicFramePr>
          <p:cNvPr id="2" name="Table 3">
            <a:extLst>
              <a:ext uri="{FF2B5EF4-FFF2-40B4-BE49-F238E27FC236}">
                <a16:creationId xmlns:a16="http://schemas.microsoft.com/office/drawing/2014/main" id="{99B62BE1-1D09-486D-AFD0-6A1772354D2F}"/>
              </a:ext>
            </a:extLst>
          </p:cNvPr>
          <p:cNvGraphicFramePr>
            <a:graphicFrameLocks noGrp="1"/>
          </p:cNvGraphicFramePr>
          <p:nvPr>
            <p:extLst>
              <p:ext uri="{D42A27DB-BD31-4B8C-83A1-F6EECF244321}">
                <p14:modId xmlns:p14="http://schemas.microsoft.com/office/powerpoint/2010/main" val="3427160242"/>
              </p:ext>
            </p:extLst>
          </p:nvPr>
        </p:nvGraphicFramePr>
        <p:xfrm>
          <a:off x="1524000" y="3742655"/>
          <a:ext cx="6096000" cy="2743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46742666"/>
                    </a:ext>
                  </a:extLst>
                </a:gridCol>
                <a:gridCol w="2032000">
                  <a:extLst>
                    <a:ext uri="{9D8B030D-6E8A-4147-A177-3AD203B41FA5}">
                      <a16:colId xmlns:a16="http://schemas.microsoft.com/office/drawing/2014/main" val="3619395037"/>
                    </a:ext>
                  </a:extLst>
                </a:gridCol>
                <a:gridCol w="2032000">
                  <a:extLst>
                    <a:ext uri="{9D8B030D-6E8A-4147-A177-3AD203B41FA5}">
                      <a16:colId xmlns:a16="http://schemas.microsoft.com/office/drawing/2014/main" val="1296794654"/>
                    </a:ext>
                  </a:extLst>
                </a:gridCol>
              </a:tblGrid>
              <a:tr h="370840">
                <a:tc>
                  <a:txBody>
                    <a:bodyPr/>
                    <a:lstStyle/>
                    <a:p>
                      <a:pPr algn="ctr"/>
                      <a:r>
                        <a:rPr lang="en-US" sz="1400">
                          <a:latin typeface="Arial"/>
                          <a:cs typeface="Arial"/>
                        </a:rPr>
                        <a:t>Component</a:t>
                      </a:r>
                    </a:p>
                  </a:txBody>
                  <a:tcPr anchor="ctr">
                    <a:solidFill>
                      <a:srgbClr val="BB5D00"/>
                    </a:solidFill>
                  </a:tcPr>
                </a:tc>
                <a:tc>
                  <a:txBody>
                    <a:bodyPr/>
                    <a:lstStyle/>
                    <a:p>
                      <a:pPr algn="ctr"/>
                      <a:r>
                        <a:rPr lang="en-US" sz="1400">
                          <a:latin typeface="Arial"/>
                          <a:cs typeface="Arial"/>
                        </a:rPr>
                        <a:t>Life Model</a:t>
                      </a:r>
                    </a:p>
                  </a:txBody>
                  <a:tcPr anchor="ctr">
                    <a:solidFill>
                      <a:srgbClr val="BB5D00"/>
                    </a:solidFill>
                  </a:tcPr>
                </a:tc>
                <a:tc>
                  <a:txBody>
                    <a:bodyPr/>
                    <a:lstStyle/>
                    <a:p>
                      <a:pPr algn="ctr"/>
                      <a:r>
                        <a:rPr lang="en-US" sz="1400">
                          <a:latin typeface="Arial"/>
                          <a:cs typeface="Arial"/>
                        </a:rPr>
                        <a:t>Predictive Maintenance Model</a:t>
                      </a:r>
                    </a:p>
                  </a:txBody>
                  <a:tcPr anchor="ctr">
                    <a:solidFill>
                      <a:srgbClr val="BB5D00"/>
                    </a:solidFill>
                  </a:tcPr>
                </a:tc>
                <a:extLst>
                  <a:ext uri="{0D108BD9-81ED-4DB2-BD59-A6C34878D82A}">
                    <a16:rowId xmlns:a16="http://schemas.microsoft.com/office/drawing/2014/main" val="1283262359"/>
                  </a:ext>
                </a:extLst>
              </a:tr>
              <a:tr h="370840">
                <a:tc>
                  <a:txBody>
                    <a:bodyPr/>
                    <a:lstStyle/>
                    <a:p>
                      <a:pPr algn="ctr"/>
                      <a:r>
                        <a:rPr lang="en-US" sz="1400" i="1">
                          <a:latin typeface="Arial"/>
                          <a:cs typeface="Arial"/>
                        </a:rPr>
                        <a:t>Engine</a:t>
                      </a:r>
                    </a:p>
                  </a:txBody>
                  <a:tcPr>
                    <a:solidFill>
                      <a:srgbClr val="F7D8AD"/>
                    </a:solidFill>
                  </a:tcPr>
                </a:tc>
                <a:tc>
                  <a:txBody>
                    <a:bodyPr/>
                    <a:lstStyle/>
                    <a:p>
                      <a:pPr algn="ctr"/>
                      <a:r>
                        <a:rPr lang="en-US" sz="1400" b="1" i="1">
                          <a:solidFill>
                            <a:srgbClr val="00B050"/>
                          </a:solidFill>
                          <a:latin typeface="Arial"/>
                          <a:cs typeface="Arial"/>
                        </a:rPr>
                        <a:t>BO Report in HTHD</a:t>
                      </a:r>
                    </a:p>
                  </a:txBody>
                  <a:tcPr>
                    <a:solidFill>
                      <a:srgbClr val="F7D8AD"/>
                    </a:solidFill>
                  </a:tcPr>
                </a:tc>
                <a:tc>
                  <a:txBody>
                    <a:bodyPr/>
                    <a:lstStyle/>
                    <a:p>
                      <a:pPr algn="ctr"/>
                      <a:r>
                        <a:rPr lang="en-US" sz="1400" b="1" i="1">
                          <a:solidFill>
                            <a:srgbClr val="00B050"/>
                          </a:solidFill>
                          <a:latin typeface="Arial"/>
                          <a:cs typeface="Arial"/>
                        </a:rPr>
                        <a:t>BO Report in HTHD</a:t>
                      </a:r>
                    </a:p>
                  </a:txBody>
                  <a:tcPr>
                    <a:solidFill>
                      <a:srgbClr val="F7D8AD"/>
                    </a:solidFill>
                  </a:tcPr>
                </a:tc>
                <a:extLst>
                  <a:ext uri="{0D108BD9-81ED-4DB2-BD59-A6C34878D82A}">
                    <a16:rowId xmlns:a16="http://schemas.microsoft.com/office/drawing/2014/main" val="3867676257"/>
                  </a:ext>
                </a:extLst>
              </a:tr>
              <a:tr h="370840">
                <a:tc>
                  <a:txBody>
                    <a:bodyPr/>
                    <a:lstStyle/>
                    <a:p>
                      <a:pPr algn="ctr"/>
                      <a:r>
                        <a:rPr lang="en-US" sz="1400">
                          <a:latin typeface="Arial"/>
                          <a:cs typeface="Arial"/>
                        </a:rPr>
                        <a:t>Transmission</a:t>
                      </a:r>
                    </a:p>
                  </a:txBody>
                  <a:tcPr>
                    <a:solidFill>
                      <a:srgbClr val="EFB15F"/>
                    </a:solidFill>
                  </a:tcPr>
                </a:tc>
                <a:tc>
                  <a:txBody>
                    <a:bodyPr/>
                    <a:lstStyle/>
                    <a:p>
                      <a:pPr algn="ctr"/>
                      <a:r>
                        <a:rPr lang="en-US" sz="1400">
                          <a:latin typeface="Arial"/>
                          <a:cs typeface="Arial"/>
                        </a:rPr>
                        <a:t>Model Completed</a:t>
                      </a:r>
                    </a:p>
                  </a:txBody>
                  <a:tcPr>
                    <a:solidFill>
                      <a:srgbClr val="EFB15F"/>
                    </a:solidFill>
                  </a:tcPr>
                </a:tc>
                <a:tc>
                  <a:txBody>
                    <a:bodyPr/>
                    <a:lstStyle/>
                    <a:p>
                      <a:pPr algn="ctr"/>
                      <a:r>
                        <a:rPr lang="en-US" sz="1400" b="1">
                          <a:solidFill>
                            <a:srgbClr val="00B050"/>
                          </a:solidFill>
                          <a:latin typeface="Arial"/>
                          <a:cs typeface="Arial"/>
                        </a:rPr>
                        <a:t>BO Report in HTHD</a:t>
                      </a:r>
                      <a:endParaRPr lang="en-US" sz="1400">
                        <a:latin typeface="Arial"/>
                        <a:cs typeface="Arial"/>
                      </a:endParaRPr>
                    </a:p>
                  </a:txBody>
                  <a:tcPr>
                    <a:solidFill>
                      <a:srgbClr val="EFB15F"/>
                    </a:solidFill>
                  </a:tcPr>
                </a:tc>
                <a:extLst>
                  <a:ext uri="{0D108BD9-81ED-4DB2-BD59-A6C34878D82A}">
                    <a16:rowId xmlns:a16="http://schemas.microsoft.com/office/drawing/2014/main" val="1809211714"/>
                  </a:ext>
                </a:extLst>
              </a:tr>
              <a:tr h="370840">
                <a:tc>
                  <a:txBody>
                    <a:bodyPr/>
                    <a:lstStyle/>
                    <a:p>
                      <a:pPr algn="ctr"/>
                      <a:r>
                        <a:rPr lang="en-US" sz="1400">
                          <a:latin typeface="Arial"/>
                          <a:cs typeface="Arial"/>
                        </a:rPr>
                        <a:t>Right Final Drives</a:t>
                      </a:r>
                    </a:p>
                  </a:txBody>
                  <a:tcPr>
                    <a:solidFill>
                      <a:srgbClr val="F7D8AD"/>
                    </a:solidFill>
                  </a:tcPr>
                </a:tc>
                <a:tc>
                  <a:txBody>
                    <a:bodyPr/>
                    <a:lstStyle/>
                    <a:p>
                      <a:pPr algn="ctr"/>
                      <a:r>
                        <a:rPr lang="en-US" sz="1400">
                          <a:latin typeface="Arial"/>
                          <a:cs typeface="Arial"/>
                        </a:rPr>
                        <a:t>Model in Development</a:t>
                      </a:r>
                    </a:p>
                  </a:txBody>
                  <a:tcPr>
                    <a:solidFill>
                      <a:srgbClr val="F7D8AD"/>
                    </a:solidFill>
                  </a:tcPr>
                </a:tc>
                <a:tc>
                  <a:txBody>
                    <a:bodyPr/>
                    <a:lstStyle/>
                    <a:p>
                      <a:pPr lvl="0" algn="ctr">
                        <a:buNone/>
                      </a:pPr>
                      <a:r>
                        <a:rPr lang="en-US" sz="1400" b="1" i="0" u="none" strike="noStrike" noProof="0">
                          <a:solidFill>
                            <a:srgbClr val="00B050"/>
                          </a:solidFill>
                          <a:latin typeface="Arial"/>
                        </a:rPr>
                        <a:t>BO Report in HTHD</a:t>
                      </a:r>
                      <a:endParaRPr lang="en-US"/>
                    </a:p>
                  </a:txBody>
                  <a:tcPr>
                    <a:solidFill>
                      <a:srgbClr val="F7D8AD"/>
                    </a:solidFill>
                  </a:tcPr>
                </a:tc>
                <a:extLst>
                  <a:ext uri="{0D108BD9-81ED-4DB2-BD59-A6C34878D82A}">
                    <a16:rowId xmlns:a16="http://schemas.microsoft.com/office/drawing/2014/main" val="2137001347"/>
                  </a:ext>
                </a:extLst>
              </a:tr>
              <a:tr h="370840">
                <a:tc>
                  <a:txBody>
                    <a:bodyPr/>
                    <a:lstStyle/>
                    <a:p>
                      <a:pPr algn="ctr"/>
                      <a:r>
                        <a:rPr lang="en-US" sz="1400">
                          <a:latin typeface="Arial"/>
                          <a:cs typeface="Arial"/>
                        </a:rPr>
                        <a:t>Left Final Drives</a:t>
                      </a:r>
                    </a:p>
                  </a:txBody>
                  <a:tcPr>
                    <a:solidFill>
                      <a:srgbClr val="EFB15F"/>
                    </a:solidFill>
                  </a:tcPr>
                </a:tc>
                <a:tc>
                  <a:txBody>
                    <a:bodyPr/>
                    <a:lstStyle/>
                    <a:p>
                      <a:pPr algn="ctr"/>
                      <a:r>
                        <a:rPr lang="en-US" sz="1400">
                          <a:latin typeface="Arial"/>
                          <a:cs typeface="Arial"/>
                        </a:rPr>
                        <a:t>Model in Development</a:t>
                      </a:r>
                    </a:p>
                  </a:txBody>
                  <a:tcPr>
                    <a:solidFill>
                      <a:srgbClr val="EFB15F"/>
                    </a:solidFill>
                  </a:tcPr>
                </a:tc>
                <a:tc>
                  <a:txBody>
                    <a:bodyPr/>
                    <a:lstStyle/>
                    <a:p>
                      <a:pPr lvl="0" algn="ctr">
                        <a:buNone/>
                      </a:pPr>
                      <a:r>
                        <a:rPr lang="en-US" sz="1400" b="1" i="0" u="none" strike="noStrike" noProof="0">
                          <a:solidFill>
                            <a:srgbClr val="00B050"/>
                          </a:solidFill>
                          <a:latin typeface="Arial"/>
                        </a:rPr>
                        <a:t>BO Report in HTHD</a:t>
                      </a:r>
                      <a:endParaRPr lang="en-US"/>
                    </a:p>
                  </a:txBody>
                  <a:tcPr>
                    <a:solidFill>
                      <a:srgbClr val="EFB15F"/>
                    </a:solidFill>
                  </a:tcPr>
                </a:tc>
                <a:extLst>
                  <a:ext uri="{0D108BD9-81ED-4DB2-BD59-A6C34878D82A}">
                    <a16:rowId xmlns:a16="http://schemas.microsoft.com/office/drawing/2014/main" val="3510145707"/>
                  </a:ext>
                </a:extLst>
              </a:tr>
              <a:tr h="370840">
                <a:tc>
                  <a:txBody>
                    <a:bodyPr/>
                    <a:lstStyle/>
                    <a:p>
                      <a:pPr algn="ctr"/>
                      <a:r>
                        <a:rPr lang="en-US" sz="1400">
                          <a:latin typeface="Arial"/>
                          <a:cs typeface="Arial"/>
                        </a:rPr>
                        <a:t>Torque Converters</a:t>
                      </a:r>
                    </a:p>
                  </a:txBody>
                  <a:tcPr>
                    <a:solidFill>
                      <a:srgbClr val="F7D8AD"/>
                    </a:solidFill>
                  </a:tcPr>
                </a:tc>
                <a:tc>
                  <a:txBody>
                    <a:bodyPr/>
                    <a:lstStyle/>
                    <a:p>
                      <a:pPr algn="ctr"/>
                      <a:r>
                        <a:rPr lang="en-US" sz="1400" i="1">
                          <a:latin typeface="Arial"/>
                          <a:cs typeface="Arial"/>
                        </a:rPr>
                        <a:t>(not started)</a:t>
                      </a:r>
                    </a:p>
                  </a:txBody>
                  <a:tcPr>
                    <a:solidFill>
                      <a:srgbClr val="F7D8AD"/>
                    </a:solidFill>
                  </a:tcPr>
                </a:tc>
                <a:tc>
                  <a:txBody>
                    <a:bodyPr/>
                    <a:lstStyle/>
                    <a:p>
                      <a:pPr lvl="0" algn="ctr">
                        <a:lnSpc>
                          <a:spcPct val="100000"/>
                        </a:lnSpc>
                        <a:spcBef>
                          <a:spcPts val="0"/>
                        </a:spcBef>
                        <a:spcAft>
                          <a:spcPts val="0"/>
                        </a:spcAft>
                        <a:buNone/>
                      </a:pPr>
                      <a:r>
                        <a:rPr lang="en-US" sz="1400" b="0" i="0" u="none" strike="noStrike" noProof="0">
                          <a:latin typeface="Arial"/>
                        </a:rPr>
                        <a:t>Model in Development</a:t>
                      </a:r>
                      <a:endParaRPr lang="en-US" sz="1400" b="0" i="0" u="none" strike="noStrike" noProof="0"/>
                    </a:p>
                  </a:txBody>
                  <a:tcPr>
                    <a:solidFill>
                      <a:srgbClr val="F7D8AD"/>
                    </a:solidFill>
                  </a:tcPr>
                </a:tc>
                <a:extLst>
                  <a:ext uri="{0D108BD9-81ED-4DB2-BD59-A6C34878D82A}">
                    <a16:rowId xmlns:a16="http://schemas.microsoft.com/office/drawing/2014/main" val="1867554508"/>
                  </a:ext>
                </a:extLst>
              </a:tr>
              <a:tr h="370840">
                <a:tc>
                  <a:txBody>
                    <a:bodyPr/>
                    <a:lstStyle/>
                    <a:p>
                      <a:pPr algn="ctr"/>
                      <a:r>
                        <a:rPr lang="en-US" sz="1400">
                          <a:latin typeface="Arial"/>
                          <a:cs typeface="Arial"/>
                        </a:rPr>
                        <a:t>Differential</a:t>
                      </a:r>
                    </a:p>
                  </a:txBody>
                  <a:tcPr>
                    <a:solidFill>
                      <a:srgbClr val="EFB15F"/>
                    </a:solidFill>
                  </a:tcPr>
                </a:tc>
                <a:tc>
                  <a:txBody>
                    <a:bodyPr/>
                    <a:lstStyle/>
                    <a:p>
                      <a:pPr algn="ctr"/>
                      <a:r>
                        <a:rPr lang="en-US" sz="1400" i="1">
                          <a:latin typeface="Arial"/>
                          <a:cs typeface="Arial"/>
                        </a:rPr>
                        <a:t>(not started)</a:t>
                      </a:r>
                    </a:p>
                  </a:txBody>
                  <a:tcPr>
                    <a:solidFill>
                      <a:srgbClr val="EFB15F"/>
                    </a:solidFill>
                  </a:tcPr>
                </a:tc>
                <a:tc>
                  <a:txBody>
                    <a:bodyPr/>
                    <a:lstStyle/>
                    <a:p>
                      <a:pPr algn="ctr"/>
                      <a:r>
                        <a:rPr lang="en-US" sz="1400" i="1">
                          <a:latin typeface="Arial"/>
                          <a:cs typeface="Arial"/>
                        </a:rPr>
                        <a:t>(not started)</a:t>
                      </a:r>
                    </a:p>
                  </a:txBody>
                  <a:tcPr>
                    <a:solidFill>
                      <a:srgbClr val="EFB15F"/>
                    </a:solidFill>
                  </a:tcPr>
                </a:tc>
                <a:extLst>
                  <a:ext uri="{0D108BD9-81ED-4DB2-BD59-A6C34878D82A}">
                    <a16:rowId xmlns:a16="http://schemas.microsoft.com/office/drawing/2014/main" val="3327254067"/>
                  </a:ext>
                </a:extLst>
              </a:tr>
            </a:tbl>
          </a:graphicData>
        </a:graphic>
      </p:graphicFrame>
      <p:sp>
        <p:nvSpPr>
          <p:cNvPr id="4" name="Slide Number Placeholder 3">
            <a:extLst>
              <a:ext uri="{FF2B5EF4-FFF2-40B4-BE49-F238E27FC236}">
                <a16:creationId xmlns:a16="http://schemas.microsoft.com/office/drawing/2014/main" id="{29C4B4C2-89B0-4D8A-A5D8-1EC8AD68761B}"/>
              </a:ext>
            </a:extLst>
          </p:cNvPr>
          <p:cNvSpPr>
            <a:spLocks noGrp="1"/>
          </p:cNvSpPr>
          <p:nvPr>
            <p:ph type="sldNum" sz="quarter" idx="12"/>
          </p:nvPr>
        </p:nvSpPr>
        <p:spPr/>
        <p:txBody>
          <a:bodyPr/>
          <a:lstStyle/>
          <a:p>
            <a:fld id="{B5EB69C0-7537-C24C-BC67-8B5F238D9475}" type="slidenum">
              <a:rPr lang="en-US" smtClean="0"/>
              <a:pPr/>
              <a:t>33</a:t>
            </a:fld>
            <a:endParaRPr lang="en-US"/>
          </a:p>
        </p:txBody>
      </p:sp>
    </p:spTree>
    <p:extLst>
      <p:ext uri="{BB962C8B-B14F-4D97-AF65-F5344CB8AC3E}">
        <p14:creationId xmlns:p14="http://schemas.microsoft.com/office/powerpoint/2010/main" val="1978594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977125"/>
            <a:ext cx="9143999" cy="707886"/>
          </a:xfrm>
          <a:prstGeom prst="rect">
            <a:avLst/>
          </a:prstGeom>
        </p:spPr>
        <p:txBody>
          <a:bodyPr wrap="square" anchor="t">
            <a:spAutoFit/>
          </a:bodyPr>
          <a:lstStyle/>
          <a:p>
            <a:r>
              <a:rPr lang="en-US" sz="2000">
                <a:latin typeface="Arial"/>
                <a:cs typeface="Arial"/>
              </a:rPr>
              <a:t>MORT527’s engine failed (“Engine Day Light”) in mid-September 2020.</a:t>
            </a:r>
          </a:p>
          <a:p>
            <a:r>
              <a:rPr lang="en-US" sz="2000">
                <a:latin typeface="Arial"/>
                <a:cs typeface="Arial"/>
              </a:rPr>
              <a:t>The Engine PM Model alarmed in Red since early April 2020.</a:t>
            </a:r>
            <a:endParaRPr lang="en-US" sz="2000">
              <a:cs typeface="Arial"/>
            </a:endParaRPr>
          </a:p>
        </p:txBody>
      </p:sp>
      <p:sp>
        <p:nvSpPr>
          <p:cNvPr id="6" name="Title 2">
            <a:extLst>
              <a:ext uri="{FF2B5EF4-FFF2-40B4-BE49-F238E27FC236}">
                <a16:creationId xmlns:a16="http://schemas.microsoft.com/office/drawing/2014/main" id="{216FDF2B-6EF2-4EC5-8075-FAD940987C62}"/>
              </a:ext>
            </a:extLst>
          </p:cNvPr>
          <p:cNvSpPr>
            <a:spLocks noGrp="1"/>
          </p:cNvSpPr>
          <p:nvPr>
            <p:ph type="title"/>
          </p:nvPr>
        </p:nvSpPr>
        <p:spPr/>
        <p:txBody>
          <a:bodyPr/>
          <a:lstStyle/>
          <a:p>
            <a:r>
              <a:rPr lang="en-US" i="1"/>
              <a:t>Case Study</a:t>
            </a:r>
            <a:r>
              <a:rPr lang="en-US"/>
              <a:t>: MORT527 in September 2020</a:t>
            </a:r>
            <a:endParaRPr lang="en-US" sz="1600"/>
          </a:p>
        </p:txBody>
      </p:sp>
      <p:pic>
        <p:nvPicPr>
          <p:cNvPr id="7" name="Picture 6" descr="Graphical user interface, chart&#10;&#10;Description automatically generated">
            <a:extLst>
              <a:ext uri="{FF2B5EF4-FFF2-40B4-BE49-F238E27FC236}">
                <a16:creationId xmlns:a16="http://schemas.microsoft.com/office/drawing/2014/main" id="{3C3FC8E8-E2CB-462F-8557-7C3C69B41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879588"/>
            <a:ext cx="7315200" cy="4876800"/>
          </a:xfrm>
          <a:prstGeom prst="rect">
            <a:avLst/>
          </a:prstGeom>
        </p:spPr>
      </p:pic>
      <p:pic>
        <p:nvPicPr>
          <p:cNvPr id="4" name="Picture 3">
            <a:extLst>
              <a:ext uri="{FF2B5EF4-FFF2-40B4-BE49-F238E27FC236}">
                <a16:creationId xmlns:a16="http://schemas.microsoft.com/office/drawing/2014/main" id="{C13A1309-1323-41A6-861B-18098B022CB3}"/>
              </a:ext>
            </a:extLst>
          </p:cNvPr>
          <p:cNvPicPr>
            <a:picLocks noChangeAspect="1"/>
          </p:cNvPicPr>
          <p:nvPr/>
        </p:nvPicPr>
        <p:blipFill>
          <a:blip r:embed="rId4"/>
          <a:stretch>
            <a:fillRect/>
          </a:stretch>
        </p:blipFill>
        <p:spPr>
          <a:xfrm>
            <a:off x="125505" y="2055222"/>
            <a:ext cx="5638828" cy="1275421"/>
          </a:xfrm>
          <a:prstGeom prst="rect">
            <a:avLst/>
          </a:prstGeom>
        </p:spPr>
      </p:pic>
      <p:sp>
        <p:nvSpPr>
          <p:cNvPr id="9" name="Rectangle 8">
            <a:extLst>
              <a:ext uri="{FF2B5EF4-FFF2-40B4-BE49-F238E27FC236}">
                <a16:creationId xmlns:a16="http://schemas.microsoft.com/office/drawing/2014/main" id="{899E3AA4-F9DF-4C7B-B52E-404107E33DE5}"/>
              </a:ext>
            </a:extLst>
          </p:cNvPr>
          <p:cNvSpPr/>
          <p:nvPr/>
        </p:nvSpPr>
        <p:spPr>
          <a:xfrm>
            <a:off x="7342811" y="1862667"/>
            <a:ext cx="300469" cy="4229100"/>
          </a:xfrm>
          <a:prstGeom prst="rect">
            <a:avLst/>
          </a:prstGeom>
          <a:solidFill>
            <a:srgbClr val="0000FF">
              <a:alpha val="30196"/>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30EDEC1-F37D-4A41-BB0C-36BF7A1897B7}"/>
              </a:ext>
            </a:extLst>
          </p:cNvPr>
          <p:cNvSpPr>
            <a:spLocks noGrp="1"/>
          </p:cNvSpPr>
          <p:nvPr>
            <p:ph type="sldNum" sz="quarter" idx="12"/>
          </p:nvPr>
        </p:nvSpPr>
        <p:spPr/>
        <p:txBody>
          <a:bodyPr/>
          <a:lstStyle/>
          <a:p>
            <a:fld id="{B5EB69C0-7537-C24C-BC67-8B5F238D9475}" type="slidenum">
              <a:rPr lang="en-US" smtClean="0"/>
              <a:pPr/>
              <a:t>34</a:t>
            </a:fld>
            <a:endParaRPr lang="en-US"/>
          </a:p>
        </p:txBody>
      </p:sp>
    </p:spTree>
    <p:extLst>
      <p:ext uri="{BB962C8B-B14F-4D97-AF65-F5344CB8AC3E}">
        <p14:creationId xmlns:p14="http://schemas.microsoft.com/office/powerpoint/2010/main" val="3538347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C4A799-2A59-474B-A748-E4EAFDE7D163}"/>
              </a:ext>
            </a:extLst>
          </p:cNvPr>
          <p:cNvSpPr txBox="1"/>
          <p:nvPr/>
        </p:nvSpPr>
        <p:spPr>
          <a:xfrm>
            <a:off x="347453" y="3125979"/>
            <a:ext cx="6885553" cy="584775"/>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Site Reports</a:t>
            </a:r>
          </a:p>
        </p:txBody>
      </p:sp>
    </p:spTree>
    <p:extLst>
      <p:ext uri="{BB962C8B-B14F-4D97-AF65-F5344CB8AC3E}">
        <p14:creationId xmlns:p14="http://schemas.microsoft.com/office/powerpoint/2010/main" val="403451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Feedback Methods – Standard Site Report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35155312"/>
              </p:ext>
            </p:extLst>
          </p:nvPr>
        </p:nvGraphicFramePr>
        <p:xfrm>
          <a:off x="727793" y="2536465"/>
          <a:ext cx="7688414" cy="4201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1"/>
          <p:cNvSpPr txBox="1">
            <a:spLocks/>
          </p:cNvSpPr>
          <p:nvPr/>
        </p:nvSpPr>
        <p:spPr bwMode="auto">
          <a:xfrm>
            <a:off x="297180" y="1063870"/>
            <a:ext cx="8560573" cy="39508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3F5AA8"/>
              </a:buClr>
              <a:buFont typeface="Wingdings" panose="05000000000000000000" pitchFamily="2" charset="2"/>
              <a:buChar char="§"/>
              <a:defRPr sz="2000" b="1" baseline="0">
                <a:solidFill>
                  <a:schemeClr val="tx1"/>
                </a:solidFill>
                <a:latin typeface="Arial" panose="020B0604020202020204" pitchFamily="34" charset="0"/>
                <a:ea typeface="+mn-ea"/>
                <a:cs typeface="Arial" panose="020B0604020202020204" pitchFamily="34" charset="0"/>
              </a:defRPr>
            </a:lvl1pPr>
            <a:lvl2pPr marL="746125" indent="-288925" algn="l" defTabSz="858838" rtl="0" eaLnBrk="1" fontAlgn="base" hangingPunct="1">
              <a:spcBef>
                <a:spcPct val="20000"/>
              </a:spcBef>
              <a:spcAft>
                <a:spcPct val="0"/>
              </a:spcAft>
              <a:buClr>
                <a:srgbClr val="3F5AA8"/>
              </a:buClr>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Clr>
                <a:srgbClr val="3F5AA8"/>
              </a:buClr>
              <a:buFont typeface="Franklin Gothic Book" panose="020B0503020102020204" pitchFamily="34" charset="0"/>
              <a:buChar char="-"/>
              <a:defRPr sz="1800" b="1">
                <a:solidFill>
                  <a:schemeClr val="tx1"/>
                </a:solidFill>
                <a:latin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Clr>
                <a:srgbClr val="3F5AA8"/>
              </a:buClr>
              <a:buFont typeface="Courier New" panose="02070309020205020404" pitchFamily="49" charset="0"/>
              <a:buChar char="o"/>
              <a:defRPr sz="1600" b="1" baseline="0">
                <a:solidFill>
                  <a:schemeClr val="tx1"/>
                </a:solidFill>
                <a:latin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Clr>
                <a:srgbClr val="00BBB3"/>
              </a:buClr>
              <a:buFont typeface="Courier New" panose="02070309020205020404" pitchFamily="49" charset="0"/>
              <a:buChar char="o"/>
              <a:defRPr sz="2400" b="1">
                <a:solidFill>
                  <a:schemeClr val="tx1"/>
                </a:solidFill>
                <a:latin typeface="Franklin Gothic Book" panose="020B0503020102020204" pitchFamily="34" charset="0"/>
              </a:defRPr>
            </a:lvl5pPr>
            <a:lvl6pPr marL="25146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6pPr>
            <a:lvl7pPr marL="29718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7pPr>
            <a:lvl8pPr marL="34290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8pPr>
            <a:lvl9pPr marL="3886200" indent="-228600" algn="l" rtl="0" eaLnBrk="1" fontAlgn="base" hangingPunct="1">
              <a:spcBef>
                <a:spcPct val="20000"/>
              </a:spcBef>
              <a:spcAft>
                <a:spcPct val="0"/>
              </a:spcAft>
              <a:buClr>
                <a:srgbClr val="CC9900"/>
              </a:buClr>
              <a:buFont typeface="Arial" charset="0"/>
              <a:buChar char="-"/>
              <a:defRPr sz="2400">
                <a:solidFill>
                  <a:schemeClr val="tx1"/>
                </a:solidFill>
                <a:latin typeface="+mn-lt"/>
              </a:defRPr>
            </a:lvl9pPr>
          </a:lstStyle>
          <a:p>
            <a:pPr>
              <a:buClr>
                <a:srgbClr val="BA5929"/>
              </a:buClr>
            </a:pPr>
            <a:r>
              <a:rPr lang="en-US" b="0" kern="0">
                <a:latin typeface="Arial"/>
                <a:cs typeface="Arial"/>
              </a:rPr>
              <a:t>We must continue to </a:t>
            </a:r>
            <a:r>
              <a:rPr lang="en-US" kern="0">
                <a:latin typeface="Arial"/>
                <a:cs typeface="Arial"/>
              </a:rPr>
              <a:t>build and refine</a:t>
            </a:r>
            <a:r>
              <a:rPr lang="en-US" b="0" kern="0">
                <a:latin typeface="Arial"/>
                <a:cs typeface="Arial"/>
              </a:rPr>
              <a:t> our component life strategy in response to new data</a:t>
            </a:r>
          </a:p>
          <a:p>
            <a:pPr>
              <a:buClr>
                <a:srgbClr val="BA5929"/>
              </a:buClr>
            </a:pPr>
            <a:r>
              <a:rPr lang="en-US" b="0" kern="0">
                <a:latin typeface="Arial"/>
                <a:cs typeface="Arial"/>
              </a:rPr>
              <a:t>This process begins with </a:t>
            </a:r>
            <a:r>
              <a:rPr lang="en-US" kern="0">
                <a:latin typeface="Arial"/>
                <a:cs typeface="Arial"/>
              </a:rPr>
              <a:t>standardized Site Reports </a:t>
            </a:r>
            <a:r>
              <a:rPr lang="en-US" b="0" kern="0">
                <a:latin typeface="Arial"/>
                <a:cs typeface="Arial"/>
              </a:rPr>
              <a:t>for failed Powertrain and major components</a:t>
            </a:r>
          </a:p>
        </p:txBody>
      </p:sp>
      <p:sp>
        <p:nvSpPr>
          <p:cNvPr id="2" name="Slide Number Placeholder 1">
            <a:extLst>
              <a:ext uri="{FF2B5EF4-FFF2-40B4-BE49-F238E27FC236}">
                <a16:creationId xmlns:a16="http://schemas.microsoft.com/office/drawing/2014/main" id="{F81BD8BE-8497-419F-A16C-74C120D6EADE}"/>
              </a:ext>
            </a:extLst>
          </p:cNvPr>
          <p:cNvSpPr>
            <a:spLocks noGrp="1"/>
          </p:cNvSpPr>
          <p:nvPr>
            <p:ph type="sldNum" sz="quarter" idx="12"/>
          </p:nvPr>
        </p:nvSpPr>
        <p:spPr/>
        <p:txBody>
          <a:bodyPr/>
          <a:lstStyle/>
          <a:p>
            <a:fld id="{B5EB69C0-7537-C24C-BC67-8B5F238D9475}" type="slidenum">
              <a:rPr lang="en-US" smtClean="0"/>
              <a:pPr/>
              <a:t>36</a:t>
            </a:fld>
            <a:endParaRPr lang="en-US"/>
          </a:p>
        </p:txBody>
      </p:sp>
    </p:spTree>
    <p:extLst>
      <p:ext uri="{BB962C8B-B14F-4D97-AF65-F5344CB8AC3E}">
        <p14:creationId xmlns:p14="http://schemas.microsoft.com/office/powerpoint/2010/main" val="3549702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hlinkClick r:id="" action="ppaction://noaction"/>
            <a:extLst>
              <a:ext uri="{FF2B5EF4-FFF2-40B4-BE49-F238E27FC236}">
                <a16:creationId xmlns:a16="http://schemas.microsoft.com/office/drawing/2014/main" id="{17FE4057-E740-4ACD-B737-FE2F3EC5435F}"/>
              </a:ext>
            </a:extLst>
          </p:cNvPr>
          <p:cNvSpPr>
            <a:spLocks noGrp="1"/>
          </p:cNvSpPr>
          <p:nvPr/>
        </p:nvSpPr>
        <p:spPr bwMode="gray">
          <a:xfrm>
            <a:off x="998331" y="1766455"/>
            <a:ext cx="6391849" cy="332509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80963" tIns="80963" rIns="0" bIns="8255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457200" indent="-265176"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3pPr>
            <a:lvl4pPr marL="612648" indent="-155448"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4pPr>
            <a:lvl5pPr marL="749808" indent="-128016"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nSpc>
                <a:spcPct val="150000"/>
              </a:lnSpc>
            </a:pPr>
            <a:r>
              <a:rPr lang="en-US" sz="1800" b="1">
                <a:solidFill>
                  <a:schemeClr val="bg1"/>
                </a:solidFill>
                <a:latin typeface="Arial" panose="020B0604020202020204" pitchFamily="34" charset="0"/>
                <a:cs typeface="Arial" panose="020B0604020202020204" pitchFamily="34" charset="0"/>
              </a:rPr>
              <a:t>Introduction</a:t>
            </a:r>
          </a:p>
          <a:p>
            <a:pPr>
              <a:lnSpc>
                <a:spcPct val="150000"/>
              </a:lnSpc>
            </a:pPr>
            <a:r>
              <a:rPr lang="en-US" sz="1800" b="1">
                <a:solidFill>
                  <a:schemeClr val="bg1"/>
                </a:solidFill>
                <a:latin typeface="Arial" panose="020B0604020202020204" pitchFamily="34" charset="0"/>
                <a:cs typeface="Arial" panose="020B0604020202020204" pitchFamily="34" charset="0"/>
              </a:rPr>
              <a:t>Maintenance </a:t>
            </a:r>
          </a:p>
          <a:p>
            <a:pPr>
              <a:lnSpc>
                <a:spcPct val="150000"/>
              </a:lnSpc>
            </a:pPr>
            <a:r>
              <a:rPr lang="en-US" sz="1800" b="1">
                <a:solidFill>
                  <a:schemeClr val="bg1"/>
                </a:solidFill>
                <a:latin typeface="Arial" panose="020B0604020202020204" pitchFamily="34" charset="0"/>
                <a:cs typeface="Arial" panose="020B0604020202020204" pitchFamily="34" charset="0"/>
              </a:rPr>
              <a:t>Intervention</a:t>
            </a:r>
          </a:p>
          <a:p>
            <a:pPr>
              <a:lnSpc>
                <a:spcPct val="150000"/>
              </a:lnSpc>
            </a:pPr>
            <a:r>
              <a:rPr lang="en-US" sz="2800" b="1">
                <a:solidFill>
                  <a:schemeClr val="bg1"/>
                </a:solidFill>
                <a:latin typeface="Arial" panose="020B0604020202020204" pitchFamily="34" charset="0"/>
                <a:cs typeface="Arial" panose="020B0604020202020204" pitchFamily="34" charset="0"/>
              </a:rPr>
              <a:t>Recommendations</a:t>
            </a:r>
            <a:r>
              <a:rPr lang="en-US" sz="1800" b="1">
                <a:solidFill>
                  <a:schemeClr val="bg1"/>
                </a:solidFill>
                <a:latin typeface="Arial" panose="020B0604020202020204" pitchFamily="34" charset="0"/>
                <a:cs typeface="Arial" panose="020B0604020202020204" pitchFamily="34" charset="0"/>
              </a:rPr>
              <a:t> </a:t>
            </a:r>
          </a:p>
          <a:p>
            <a:pPr>
              <a:lnSpc>
                <a:spcPct val="150000"/>
              </a:lnSpc>
            </a:pPr>
            <a:r>
              <a:rPr lang="en-US" sz="1800" b="1">
                <a:solidFill>
                  <a:schemeClr val="bg1"/>
                </a:solidFill>
                <a:latin typeface="Arial" panose="020B0604020202020204" pitchFamily="34" charset="0"/>
                <a:cs typeface="Arial" panose="020B0604020202020204" pitchFamily="34" charset="0"/>
              </a:rPr>
              <a:t>Sustainability </a:t>
            </a:r>
          </a:p>
          <a:p>
            <a:pPr>
              <a:lnSpc>
                <a:spcPct val="150000"/>
              </a:lnSpc>
            </a:pPr>
            <a:r>
              <a:rPr lang="en-US" sz="1800" b="1">
                <a:solidFill>
                  <a:schemeClr val="bg1"/>
                </a:solidFill>
                <a:latin typeface="Arial" panose="020B0604020202020204" pitchFamily="34" charset="0"/>
                <a:cs typeface="Arial" panose="020B0604020202020204" pitchFamily="34" charset="0"/>
              </a:rPr>
              <a:t>Future Opportunities</a:t>
            </a:r>
          </a:p>
        </p:txBody>
      </p:sp>
    </p:spTree>
    <p:extLst>
      <p:ext uri="{BB962C8B-B14F-4D97-AF65-F5344CB8AC3E}">
        <p14:creationId xmlns:p14="http://schemas.microsoft.com/office/powerpoint/2010/main" val="1097702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BD7C-F2B2-49FC-842D-3B6C02F7CC31}"/>
              </a:ext>
            </a:extLst>
          </p:cNvPr>
          <p:cNvSpPr>
            <a:spLocks noGrp="1"/>
          </p:cNvSpPr>
          <p:nvPr>
            <p:ph type="title"/>
          </p:nvPr>
        </p:nvSpPr>
        <p:spPr/>
        <p:txBody>
          <a:bodyPr lIns="91440" tIns="45720" rIns="91440" bIns="45720" anchor="ctr">
            <a:normAutofit/>
          </a:bodyPr>
          <a:lstStyle/>
          <a:p>
            <a:r>
              <a:rPr lang="en-US">
                <a:latin typeface="Arial"/>
                <a:cs typeface="Arial"/>
              </a:rPr>
              <a:t>Condensed list of Currently Achievable Recommendations</a:t>
            </a:r>
            <a:endParaRPr lang="en-US"/>
          </a:p>
        </p:txBody>
      </p:sp>
      <p:sp>
        <p:nvSpPr>
          <p:cNvPr id="4" name="Slide Number Placeholder 3">
            <a:extLst>
              <a:ext uri="{FF2B5EF4-FFF2-40B4-BE49-F238E27FC236}">
                <a16:creationId xmlns:a16="http://schemas.microsoft.com/office/drawing/2014/main" id="{5CE219B8-C8A3-4F86-BE26-8A8C0EA59BFD}"/>
              </a:ext>
            </a:extLst>
          </p:cNvPr>
          <p:cNvSpPr>
            <a:spLocks noGrp="1"/>
          </p:cNvSpPr>
          <p:nvPr>
            <p:ph type="sldNum" sz="quarter" idx="12"/>
          </p:nvPr>
        </p:nvSpPr>
        <p:spPr/>
        <p:txBody>
          <a:bodyPr/>
          <a:lstStyle/>
          <a:p>
            <a:fld id="{B5EB69C0-7537-C24C-BC67-8B5F238D9475}" type="slidenum">
              <a:rPr lang="en-US" dirty="0" smtClean="0"/>
              <a:pPr/>
              <a:t>38</a:t>
            </a:fld>
            <a:endParaRPr lang="en-US"/>
          </a:p>
        </p:txBody>
      </p:sp>
      <p:sp>
        <p:nvSpPr>
          <p:cNvPr id="10" name="Content Placeholder 9">
            <a:extLst>
              <a:ext uri="{FF2B5EF4-FFF2-40B4-BE49-F238E27FC236}">
                <a16:creationId xmlns:a16="http://schemas.microsoft.com/office/drawing/2014/main" id="{8ABCECFC-9C18-40C0-83EC-C5E9772FA858}"/>
              </a:ext>
            </a:extLst>
          </p:cNvPr>
          <p:cNvSpPr>
            <a:spLocks noGrp="1"/>
          </p:cNvSpPr>
          <p:nvPr>
            <p:ph idx="1"/>
          </p:nvPr>
        </p:nvSpPr>
        <p:spPr>
          <a:xfrm>
            <a:off x="69742" y="1084880"/>
            <a:ext cx="9004516" cy="3583137"/>
          </a:xfrm>
        </p:spPr>
        <p:txBody>
          <a:bodyPr vert="horz" lIns="91440" tIns="45720" rIns="91440" bIns="45720" rtlCol="0" anchor="t">
            <a:normAutofit fontScale="92500" lnSpcReduction="10000"/>
          </a:bodyPr>
          <a:lstStyle/>
          <a:p>
            <a:r>
              <a:rPr lang="en-US" sz="2000">
                <a:latin typeface="Arial"/>
                <a:cs typeface="Arial"/>
              </a:rPr>
              <a:t>Below is the finalized list of Component recommendations to be used at all sites going forward in order to Maximize Component Life.</a:t>
            </a:r>
            <a:endParaRPr lang="en-US" sz="2000"/>
          </a:p>
          <a:p>
            <a:pPr marL="342900" lvl="2">
              <a:spcBef>
                <a:spcPts val="900"/>
              </a:spcBef>
              <a:buFont typeface="Wingdings 3" panose="05040102010807070707" pitchFamily="18" charset="2"/>
              <a:buChar char=""/>
            </a:pPr>
            <a:r>
              <a:rPr lang="en-US" sz="1800">
                <a:latin typeface="Arial"/>
                <a:cs typeface="Arial"/>
              </a:rPr>
              <a:t>Extending Component Life to 15000 Travel Hours</a:t>
            </a:r>
          </a:p>
          <a:p>
            <a:pPr marL="628650" lvl="3">
              <a:spcBef>
                <a:spcPts val="900"/>
              </a:spcBef>
              <a:buFont typeface="Wingdings 3" panose="05040102010807070707" pitchFamily="18" charset="2"/>
              <a:buChar char=""/>
            </a:pPr>
            <a:r>
              <a:rPr lang="en-US" sz="1600">
                <a:latin typeface="Arial"/>
                <a:cs typeface="Arial"/>
              </a:rPr>
              <a:t>Extending oil drain intervals based on sample conditions before PM</a:t>
            </a:r>
          </a:p>
          <a:p>
            <a:pPr marL="628650" lvl="3">
              <a:spcBef>
                <a:spcPts val="900"/>
              </a:spcBef>
              <a:buFont typeface="Wingdings 3" panose="05040102010807070707" pitchFamily="18" charset="2"/>
              <a:buChar char=""/>
            </a:pPr>
            <a:r>
              <a:rPr lang="en-US" sz="1600">
                <a:latin typeface="Arial"/>
                <a:cs typeface="Arial"/>
              </a:rPr>
              <a:t>Most up to date Duo Cones in finals and spindles</a:t>
            </a:r>
            <a:endParaRPr lang="en-US" sz="1600"/>
          </a:p>
          <a:p>
            <a:pPr marL="628650" lvl="3">
              <a:spcBef>
                <a:spcPts val="900"/>
              </a:spcBef>
              <a:buFont typeface="Wingdings 3" panose="05040102010807070707" pitchFamily="18" charset="2"/>
              <a:buChar char=""/>
            </a:pPr>
            <a:r>
              <a:rPr lang="en-US" sz="1600">
                <a:latin typeface="Arial"/>
                <a:cs typeface="Arial"/>
              </a:rPr>
              <a:t>Most up to date Duo Cone install tooling</a:t>
            </a:r>
            <a:endParaRPr lang="en-US" sz="1600"/>
          </a:p>
          <a:p>
            <a:pPr marL="628650" lvl="3">
              <a:spcBef>
                <a:spcPts val="900"/>
              </a:spcBef>
              <a:buFont typeface="Wingdings 3" panose="05040102010807070707" pitchFamily="18" charset="2"/>
              <a:buChar char=""/>
            </a:pPr>
            <a:r>
              <a:rPr lang="en-US" sz="1600">
                <a:latin typeface="Arial"/>
                <a:cs typeface="Arial"/>
              </a:rPr>
              <a:t>Standardized Ancillary Component PCR replacement list</a:t>
            </a:r>
            <a:endParaRPr lang="en-US" sz="1600"/>
          </a:p>
          <a:p>
            <a:pPr marL="628650" lvl="3">
              <a:spcBef>
                <a:spcPts val="900"/>
              </a:spcBef>
              <a:buFont typeface="Wingdings 3" panose="05040102010807070707" pitchFamily="18" charset="2"/>
              <a:buChar char=""/>
            </a:pPr>
            <a:r>
              <a:rPr lang="en-US" sz="1600">
                <a:latin typeface="Arial"/>
                <a:cs typeface="Arial"/>
              </a:rPr>
              <a:t>Standardized component Midlife list</a:t>
            </a:r>
          </a:p>
          <a:p>
            <a:pPr marL="628650" lvl="3">
              <a:spcBef>
                <a:spcPts val="900"/>
              </a:spcBef>
              <a:buFont typeface="Wingdings 3" panose="05040102010807070707" pitchFamily="18" charset="2"/>
              <a:buChar char=""/>
            </a:pPr>
            <a:r>
              <a:rPr lang="en-US" sz="1600">
                <a:latin typeface="Arial"/>
                <a:cs typeface="Arial"/>
              </a:rPr>
              <a:t>Extended Life brake disks to be used to maximize brake Life</a:t>
            </a:r>
            <a:endParaRPr lang="en-US" sz="1600"/>
          </a:p>
          <a:p>
            <a:pPr marL="628650" lvl="3">
              <a:spcBef>
                <a:spcPts val="900"/>
              </a:spcBef>
              <a:buFont typeface="Wingdings 3" panose="05040102010807070707" pitchFamily="18" charset="2"/>
              <a:buChar char=""/>
            </a:pPr>
            <a:r>
              <a:rPr lang="en-US" sz="1600">
                <a:latin typeface="Arial"/>
                <a:cs typeface="Arial"/>
              </a:rPr>
              <a:t>Condition based oil changes from sample data to Extend oil life</a:t>
            </a:r>
            <a:endParaRPr lang="en-US" sz="1600"/>
          </a:p>
          <a:p>
            <a:pPr marL="857250" lvl="4">
              <a:spcBef>
                <a:spcPts val="900"/>
              </a:spcBef>
              <a:buFont typeface="Wingdings 3" panose="05040102010807070707" pitchFamily="18" charset="2"/>
              <a:buChar char=""/>
            </a:pPr>
            <a:r>
              <a:rPr lang="en-US" sz="1150">
                <a:latin typeface="Arial"/>
                <a:cs typeface="Arial"/>
              </a:rPr>
              <a:t>This helps reduce. Freeport's waste and carbon footprint and potentially save Millions</a:t>
            </a:r>
          </a:p>
          <a:p>
            <a:pPr marL="628650" lvl="3">
              <a:spcBef>
                <a:spcPts val="900"/>
              </a:spcBef>
              <a:buFont typeface="Wingdings 3" panose="05040102010807070707" pitchFamily="18" charset="2"/>
              <a:buChar char=""/>
            </a:pPr>
            <a:r>
              <a:rPr lang="en-US" sz="1600">
                <a:latin typeface="Arial"/>
                <a:cs typeface="Arial"/>
              </a:rPr>
              <a:t>Differential oil cooler installation (Already Happening at TRP but some were missed)</a:t>
            </a:r>
            <a:endParaRPr lang="en-US" sz="1600"/>
          </a:p>
        </p:txBody>
      </p:sp>
    </p:spTree>
    <p:extLst>
      <p:ext uri="{BB962C8B-B14F-4D97-AF65-F5344CB8AC3E}">
        <p14:creationId xmlns:p14="http://schemas.microsoft.com/office/powerpoint/2010/main" val="3628910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4A821-772E-466D-A6BE-DB28ECF54C3F}"/>
              </a:ext>
            </a:extLst>
          </p:cNvPr>
          <p:cNvSpPr txBox="1"/>
          <p:nvPr/>
        </p:nvSpPr>
        <p:spPr>
          <a:xfrm>
            <a:off x="347453" y="3125979"/>
            <a:ext cx="6885553" cy="584775"/>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Oil Recommendations</a:t>
            </a:r>
          </a:p>
        </p:txBody>
      </p:sp>
    </p:spTree>
    <p:extLst>
      <p:ext uri="{BB962C8B-B14F-4D97-AF65-F5344CB8AC3E}">
        <p14:creationId xmlns:p14="http://schemas.microsoft.com/office/powerpoint/2010/main" val="1212207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988291"/>
            <a:ext cx="9144000" cy="5761643"/>
          </a:xfrm>
        </p:spPr>
        <p:txBody>
          <a:bodyPr>
            <a:normAutofit lnSpcReduction="10000"/>
          </a:bodyPr>
          <a:lstStyle/>
          <a:p>
            <a:pPr marL="0" indent="0">
              <a:buNone/>
            </a:pPr>
            <a:r>
              <a:rPr lang="en-US" sz="1450" b="1">
                <a:latin typeface="Arial"/>
                <a:cs typeface="Arial"/>
              </a:rPr>
              <a:t>Caterpillar Component life has historically been measured simply utilizing service hours. While this traditional measurement has taken Component life to where it currently is, there has been a pivot toward measuring component life by work. Recently, the same strategy was applied to engines and the results have been promising. Component life can be measured using the same data driven approach. Some examples could be, utilizing travel hours, number of shifts versus service hours will deliver the expected improvement.</a:t>
            </a:r>
            <a:endParaRPr lang="en-US" sz="1450" b="1"/>
          </a:p>
          <a:p>
            <a:pPr marL="0" indent="0">
              <a:buNone/>
            </a:pPr>
            <a:endParaRPr lang="en-US" sz="1450" b="1"/>
          </a:p>
          <a:p>
            <a:pPr marL="0" indent="0">
              <a:buNone/>
            </a:pPr>
            <a:r>
              <a:rPr lang="en-US" sz="1450" b="1">
                <a:latin typeface="Arial"/>
                <a:cs typeface="Arial"/>
              </a:rPr>
              <a:t>Component removal and installation is a high-risk task as identified by the fatal risk management (FRM) guidelines. There are seven fatal risks that apply to Component R&amp;I. High risk exposure reduction is estimated to be ~1,900 man-hours per year by measuring final drive removal intervals using travel hours as the measure of life as one example. </a:t>
            </a:r>
            <a:endParaRPr lang="en-US" sz="1450" b="1"/>
          </a:p>
          <a:p>
            <a:pPr marL="0" indent="0">
              <a:buNone/>
            </a:pPr>
            <a:r>
              <a:rPr lang="en-US" sz="1450" b="1">
                <a:latin typeface="Arial"/>
                <a:cs typeface="Arial"/>
              </a:rPr>
              <a:t>FCX spends a substantial dollar amount on 793 5 major Components equating to ~$100 MM on 2019 for only components cost. Furthermore, average Component utilization differs between model and site due to different operational and maintenance practices between the sites. </a:t>
            </a:r>
            <a:endParaRPr lang="en-US" sz="1450" b="1"/>
          </a:p>
          <a:p>
            <a:pPr marL="0" indent="0">
              <a:buNone/>
            </a:pPr>
            <a:endParaRPr lang="en-US" sz="1450" b="1">
              <a:latin typeface="Arial"/>
              <a:cs typeface="Arial"/>
            </a:endParaRPr>
          </a:p>
          <a:p>
            <a:pPr marL="0" indent="0">
              <a:buNone/>
            </a:pPr>
            <a:r>
              <a:rPr lang="en-US" sz="1450" b="1">
                <a:latin typeface="Arial"/>
                <a:cs typeface="Arial"/>
              </a:rPr>
              <a:t>Employing a data driven approach to quantify Component life reduces technician exposure and increased safety is the net result.  With this knowledge, there is a need to create standardized maintenance best practices and intervention strategies to drive the number of failures down as well as maximize Component life. By implementing this data driven process and optimizing life component it is estimated a potential saving of ~$9.2 MM based on 2020 data.</a:t>
            </a:r>
          </a:p>
          <a:p>
            <a:pPr marL="0" indent="0">
              <a:buNone/>
            </a:pPr>
            <a:endParaRPr lang="en-US" sz="1450" b="1"/>
          </a:p>
          <a:p>
            <a:pPr marL="0" indent="0">
              <a:buNone/>
            </a:pPr>
            <a:r>
              <a:rPr lang="en-US" sz="1450" b="1">
                <a:latin typeface="Arial"/>
                <a:cs typeface="Arial"/>
              </a:rPr>
              <a:t>In summary, this project aligns with FCX’s overarching 2020 Vision: Focusing on Immediate Value. Utilizing data to make removal decisions rather than traditional methods has been proven to maximize component life. Can we count on your support?</a:t>
            </a:r>
          </a:p>
        </p:txBody>
      </p:sp>
      <p:sp>
        <p:nvSpPr>
          <p:cNvPr id="3" name="Title 2"/>
          <p:cNvSpPr>
            <a:spLocks noGrp="1"/>
          </p:cNvSpPr>
          <p:nvPr>
            <p:ph type="title"/>
          </p:nvPr>
        </p:nvSpPr>
        <p:spPr>
          <a:xfrm>
            <a:off x="442760" y="209199"/>
            <a:ext cx="8941872" cy="497977"/>
          </a:xfrm>
        </p:spPr>
        <p:txBody>
          <a:bodyPr>
            <a:normAutofit fontScale="90000"/>
          </a:bodyPr>
          <a:lstStyle/>
          <a:p>
            <a:pPr>
              <a:lnSpc>
                <a:spcPct val="100000"/>
              </a:lnSpc>
            </a:pPr>
            <a:r>
              <a:rPr lang="en-US">
                <a:latin typeface="Arial"/>
                <a:cs typeface="Arial"/>
              </a:rPr>
              <a:t>Caterpillar Component Life</a:t>
            </a:r>
            <a:br>
              <a:rPr lang="en-US"/>
            </a:br>
            <a:r>
              <a:rPr lang="en-US">
                <a:latin typeface="Arial"/>
                <a:cs typeface="Arial"/>
              </a:rPr>
              <a:t>Burning Platform and Vision</a:t>
            </a:r>
          </a:p>
        </p:txBody>
      </p:sp>
      <p:sp>
        <p:nvSpPr>
          <p:cNvPr id="2" name="Slide Number Placeholder 1"/>
          <p:cNvSpPr>
            <a:spLocks noGrp="1"/>
          </p:cNvSpPr>
          <p:nvPr>
            <p:ph type="sldNum" sz="quarter" idx="4294967295"/>
          </p:nvPr>
        </p:nvSpPr>
        <p:spPr/>
        <p:txBody>
          <a:bodyPr/>
          <a:lstStyle/>
          <a:p>
            <a:pPr>
              <a:defRPr/>
            </a:pPr>
            <a:r>
              <a:rPr lang="en-US"/>
              <a:t>                        </a:t>
            </a:r>
          </a:p>
          <a:p>
            <a:pPr>
              <a:defRPr/>
            </a:pPr>
            <a:endParaRPr lang="en-US"/>
          </a:p>
        </p:txBody>
      </p:sp>
    </p:spTree>
    <p:extLst>
      <p:ext uri="{BB962C8B-B14F-4D97-AF65-F5344CB8AC3E}">
        <p14:creationId xmlns:p14="http://schemas.microsoft.com/office/powerpoint/2010/main" val="4063983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0BF3F8-056D-48AA-89C8-78475305F5A0}"/>
              </a:ext>
            </a:extLst>
          </p:cNvPr>
          <p:cNvSpPr>
            <a:spLocks noGrp="1"/>
          </p:cNvSpPr>
          <p:nvPr>
            <p:ph type="title"/>
          </p:nvPr>
        </p:nvSpPr>
        <p:spPr/>
        <p:txBody>
          <a:bodyPr/>
          <a:lstStyle/>
          <a:p>
            <a:r>
              <a:rPr lang="en-US"/>
              <a:t>Oil Data Summary</a:t>
            </a:r>
          </a:p>
        </p:txBody>
      </p:sp>
      <p:sp>
        <p:nvSpPr>
          <p:cNvPr id="2" name="Content Placeholder 1">
            <a:extLst>
              <a:ext uri="{FF2B5EF4-FFF2-40B4-BE49-F238E27FC236}">
                <a16:creationId xmlns:a16="http://schemas.microsoft.com/office/drawing/2014/main" id="{4A21A61E-E0BA-4647-B732-3A59F98897E4}"/>
              </a:ext>
            </a:extLst>
          </p:cNvPr>
          <p:cNvSpPr>
            <a:spLocks noGrp="1"/>
          </p:cNvSpPr>
          <p:nvPr>
            <p:ph idx="1"/>
          </p:nvPr>
        </p:nvSpPr>
        <p:spPr/>
        <p:txBody>
          <a:bodyPr>
            <a:normAutofit/>
          </a:bodyPr>
          <a:lstStyle/>
          <a:p>
            <a:r>
              <a:rPr lang="en-US" sz="2000">
                <a:latin typeface="Arial"/>
                <a:cs typeface="Arial"/>
              </a:rPr>
              <a:t>Oil samples from past 2 to 4 years analyzed to understand life of oil</a:t>
            </a:r>
          </a:p>
          <a:p>
            <a:r>
              <a:rPr lang="en-US" sz="2000">
                <a:latin typeface="Arial"/>
                <a:cs typeface="Arial"/>
              </a:rPr>
              <a:t>Minimal indications of oil degradation at current maximum intervals</a:t>
            </a:r>
          </a:p>
        </p:txBody>
      </p:sp>
      <p:graphicFrame>
        <p:nvGraphicFramePr>
          <p:cNvPr id="4" name="Diagram 3">
            <a:extLst>
              <a:ext uri="{FF2B5EF4-FFF2-40B4-BE49-F238E27FC236}">
                <a16:creationId xmlns:a16="http://schemas.microsoft.com/office/drawing/2014/main" id="{51EAA0E4-0099-4C89-A5EF-CA4A7A4A3E24}"/>
              </a:ext>
            </a:extLst>
          </p:cNvPr>
          <p:cNvGraphicFramePr/>
          <p:nvPr>
            <p:extLst>
              <p:ext uri="{D42A27DB-BD31-4B8C-83A1-F6EECF244321}">
                <p14:modId xmlns:p14="http://schemas.microsoft.com/office/powerpoint/2010/main" val="2603024465"/>
              </p:ext>
            </p:extLst>
          </p:nvPr>
        </p:nvGraphicFramePr>
        <p:xfrm>
          <a:off x="152400" y="2328530"/>
          <a:ext cx="8839200" cy="3986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C05AED8D-AA30-4BD3-BEDA-E49C7C12F045}"/>
              </a:ext>
            </a:extLst>
          </p:cNvPr>
          <p:cNvSpPr>
            <a:spLocks noGrp="1"/>
          </p:cNvSpPr>
          <p:nvPr>
            <p:ph type="sldNum" sz="quarter" idx="12"/>
          </p:nvPr>
        </p:nvSpPr>
        <p:spPr/>
        <p:txBody>
          <a:bodyPr/>
          <a:lstStyle/>
          <a:p>
            <a:fld id="{B5EB69C0-7537-C24C-BC67-8B5F238D9475}" type="slidenum">
              <a:rPr lang="en-US" dirty="0" smtClean="0"/>
              <a:pPr/>
              <a:t>40</a:t>
            </a:fld>
            <a:endParaRPr lang="en-US"/>
          </a:p>
        </p:txBody>
      </p:sp>
    </p:spTree>
    <p:extLst>
      <p:ext uri="{BB962C8B-B14F-4D97-AF65-F5344CB8AC3E}">
        <p14:creationId xmlns:p14="http://schemas.microsoft.com/office/powerpoint/2010/main" val="1905971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C503E9-C64B-400B-B2C7-7CA9D62C3671}"/>
              </a:ext>
            </a:extLst>
          </p:cNvPr>
          <p:cNvSpPr>
            <a:spLocks noGrp="1"/>
          </p:cNvSpPr>
          <p:nvPr>
            <p:ph type="title"/>
          </p:nvPr>
        </p:nvSpPr>
        <p:spPr/>
        <p:txBody>
          <a:bodyPr/>
          <a:lstStyle/>
          <a:p>
            <a:r>
              <a:rPr lang="en-US"/>
              <a:t>Changing Attitudes Around Changing Oil</a:t>
            </a:r>
          </a:p>
        </p:txBody>
      </p:sp>
      <p:sp>
        <p:nvSpPr>
          <p:cNvPr id="2" name="Content Placeholder 1">
            <a:extLst>
              <a:ext uri="{FF2B5EF4-FFF2-40B4-BE49-F238E27FC236}">
                <a16:creationId xmlns:a16="http://schemas.microsoft.com/office/drawing/2014/main" id="{502CB523-8339-4805-B106-910DDD5577A2}"/>
              </a:ext>
            </a:extLst>
          </p:cNvPr>
          <p:cNvSpPr>
            <a:spLocks noGrp="1"/>
          </p:cNvSpPr>
          <p:nvPr>
            <p:ph idx="1"/>
          </p:nvPr>
        </p:nvSpPr>
        <p:spPr/>
        <p:txBody>
          <a:bodyPr vert="horz" lIns="91440" tIns="45720" rIns="91440" bIns="45720" rtlCol="0" anchor="t">
            <a:normAutofit fontScale="85000" lnSpcReduction="20000"/>
          </a:bodyPr>
          <a:lstStyle/>
          <a:p>
            <a:r>
              <a:rPr lang="en-US">
                <a:latin typeface="Arial"/>
                <a:cs typeface="Arial"/>
              </a:rPr>
              <a:t>Condition based oil drain strategy starts here</a:t>
            </a:r>
          </a:p>
          <a:p>
            <a:pPr marL="559435" lvl="1" indent="-216535"/>
            <a:r>
              <a:rPr lang="en-US" sz="1600">
                <a:latin typeface="Arial"/>
                <a:cs typeface="Arial"/>
              </a:rPr>
              <a:t>Daily evaluation of Oil Sample Reports to identify when to change oil</a:t>
            </a:r>
          </a:p>
          <a:p>
            <a:pPr marL="559435" lvl="1" indent="-216535"/>
            <a:r>
              <a:rPr lang="en-US" sz="1600">
                <a:latin typeface="Arial"/>
                <a:cs typeface="Arial"/>
              </a:rPr>
              <a:t>Would not require major changes to PM plans.</a:t>
            </a:r>
            <a:endParaRPr lang="en-US" sz="1600"/>
          </a:p>
          <a:p>
            <a:pPr marL="942340" lvl="2" indent="-216535"/>
            <a:r>
              <a:rPr lang="en-US" sz="1600">
                <a:latin typeface="Arial"/>
                <a:cs typeface="Arial"/>
              </a:rPr>
              <a:t>Sample should be taken from 400-500 hours. Plan oil drains from results.</a:t>
            </a:r>
            <a:endParaRPr lang="en-US" sz="1600"/>
          </a:p>
          <a:p>
            <a:pPr marL="942340" lvl="2" indent="-216535"/>
            <a:r>
              <a:rPr lang="en-US" sz="1600">
                <a:solidFill>
                  <a:srgbClr val="000000"/>
                </a:solidFill>
                <a:latin typeface="Arial"/>
                <a:cs typeface="Arial"/>
              </a:rPr>
              <a:t>Training for sample information to help understand importance</a:t>
            </a:r>
          </a:p>
          <a:p>
            <a:pPr marL="559435" lvl="1" indent="-216535"/>
            <a:endParaRPr lang="en-US" sz="1600">
              <a:solidFill>
                <a:srgbClr val="000000"/>
              </a:solidFill>
              <a:latin typeface="Arial"/>
              <a:cs typeface="Arial"/>
            </a:endParaRPr>
          </a:p>
          <a:p>
            <a:pPr marL="256540" indent="-216535"/>
            <a:r>
              <a:rPr lang="en-US" sz="1600">
                <a:latin typeface="Arial"/>
                <a:cs typeface="Arial"/>
              </a:rPr>
              <a:t>Extending Transmission, Differential, Final, and Spindle oil drain intervals through condition-based changes could potentially save more than $3MM in North America alone. </a:t>
            </a:r>
          </a:p>
          <a:p>
            <a:endParaRPr lang="en-US">
              <a:latin typeface="Arial"/>
              <a:cs typeface="Arial"/>
            </a:endParaRPr>
          </a:p>
          <a:p>
            <a:r>
              <a:rPr lang="en-US">
                <a:latin typeface="Arial"/>
                <a:cs typeface="Arial"/>
              </a:rPr>
              <a:t>Freeport’s Carbon Footprint </a:t>
            </a:r>
            <a:endParaRPr lang="en-US"/>
          </a:p>
          <a:p>
            <a:pPr marL="558800" lvl="1" indent="-216535"/>
            <a:r>
              <a:rPr lang="en-US">
                <a:latin typeface="Arial"/>
                <a:cs typeface="Arial"/>
              </a:rPr>
              <a:t>Estimated 845k gallon reduction in oil usage over life of components in North America</a:t>
            </a:r>
          </a:p>
          <a:p>
            <a:pPr marL="941705" lvl="2" indent="-216535"/>
            <a:r>
              <a:rPr lang="en-US">
                <a:latin typeface="Arial"/>
                <a:cs typeface="Arial"/>
              </a:rPr>
              <a:t>20MM lbs. reduction in CO2 emissions (based on EIA)</a:t>
            </a:r>
          </a:p>
        </p:txBody>
      </p:sp>
      <p:sp>
        <p:nvSpPr>
          <p:cNvPr id="4" name="Slide Number Placeholder 3">
            <a:extLst>
              <a:ext uri="{FF2B5EF4-FFF2-40B4-BE49-F238E27FC236}">
                <a16:creationId xmlns:a16="http://schemas.microsoft.com/office/drawing/2014/main" id="{10668E22-448E-43FE-A9F8-2A90B5E1251A}"/>
              </a:ext>
            </a:extLst>
          </p:cNvPr>
          <p:cNvSpPr>
            <a:spLocks noGrp="1"/>
          </p:cNvSpPr>
          <p:nvPr>
            <p:ph type="sldNum" sz="quarter" idx="12"/>
          </p:nvPr>
        </p:nvSpPr>
        <p:spPr/>
        <p:txBody>
          <a:bodyPr/>
          <a:lstStyle/>
          <a:p>
            <a:fld id="{B5EB69C0-7537-C24C-BC67-8B5F238D9475}" type="slidenum">
              <a:rPr lang="en-US" dirty="0" smtClean="0"/>
              <a:pPr/>
              <a:t>41</a:t>
            </a:fld>
            <a:endParaRPr lang="en-US"/>
          </a:p>
        </p:txBody>
      </p:sp>
    </p:spTree>
    <p:extLst>
      <p:ext uri="{BB962C8B-B14F-4D97-AF65-F5344CB8AC3E}">
        <p14:creationId xmlns:p14="http://schemas.microsoft.com/office/powerpoint/2010/main" val="1349375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9498CD-FEC6-44F0-9CDE-98A4DE10BAA4}"/>
              </a:ext>
            </a:extLst>
          </p:cNvPr>
          <p:cNvSpPr>
            <a:spLocks noGrp="1"/>
          </p:cNvSpPr>
          <p:nvPr>
            <p:ph type="title"/>
          </p:nvPr>
        </p:nvSpPr>
        <p:spPr/>
        <p:txBody>
          <a:bodyPr/>
          <a:lstStyle/>
          <a:p>
            <a:r>
              <a:rPr lang="en-US"/>
              <a:t>Cost Savings Summary</a:t>
            </a:r>
          </a:p>
        </p:txBody>
      </p:sp>
      <p:sp>
        <p:nvSpPr>
          <p:cNvPr id="2" name="Content Placeholder 1">
            <a:extLst>
              <a:ext uri="{FF2B5EF4-FFF2-40B4-BE49-F238E27FC236}">
                <a16:creationId xmlns:a16="http://schemas.microsoft.com/office/drawing/2014/main" id="{F9EED546-1E2E-4F4A-8D00-7504F7F6B785}"/>
              </a:ext>
            </a:extLst>
          </p:cNvPr>
          <p:cNvSpPr>
            <a:spLocks noGrp="1"/>
          </p:cNvSpPr>
          <p:nvPr>
            <p:ph idx="1"/>
          </p:nvPr>
        </p:nvSpPr>
        <p:spPr>
          <a:xfrm>
            <a:off x="297180" y="1113795"/>
            <a:ext cx="7886700" cy="4351338"/>
          </a:xfrm>
        </p:spPr>
        <p:txBody>
          <a:bodyPr>
            <a:normAutofit/>
          </a:bodyPr>
          <a:lstStyle/>
          <a:p>
            <a:r>
              <a:rPr lang="en-US" sz="1600">
                <a:latin typeface="Arial"/>
                <a:cs typeface="Arial"/>
              </a:rPr>
              <a:t>Estimated Potential Cost Savings Breakdown</a:t>
            </a:r>
          </a:p>
          <a:p>
            <a:pPr lvl="1"/>
            <a:r>
              <a:rPr lang="en-US" sz="1400">
                <a:latin typeface="Arial"/>
                <a:cs typeface="Arial"/>
              </a:rPr>
              <a:t>Safford – $0 savings (already doing condition-based oil changes)</a:t>
            </a:r>
          </a:p>
          <a:p>
            <a:pPr lvl="1"/>
            <a:r>
              <a:rPr lang="en-US" sz="1400">
                <a:latin typeface="Arial"/>
                <a:cs typeface="Arial"/>
              </a:rPr>
              <a:t>Tyrone – $66k</a:t>
            </a:r>
          </a:p>
          <a:p>
            <a:pPr lvl="1"/>
            <a:r>
              <a:rPr lang="en-US" sz="1400">
                <a:latin typeface="Arial"/>
                <a:cs typeface="Arial"/>
              </a:rPr>
              <a:t>Bagdad - $114k </a:t>
            </a:r>
          </a:p>
          <a:p>
            <a:pPr lvl="1"/>
            <a:r>
              <a:rPr lang="en-US" sz="1400">
                <a:latin typeface="Arial"/>
                <a:cs typeface="Arial"/>
              </a:rPr>
              <a:t>Sierrita – $235k</a:t>
            </a:r>
          </a:p>
          <a:p>
            <a:pPr lvl="1"/>
            <a:r>
              <a:rPr lang="en-US" sz="1400">
                <a:latin typeface="Arial"/>
                <a:cs typeface="Arial"/>
              </a:rPr>
              <a:t>Chino – $374k</a:t>
            </a:r>
          </a:p>
          <a:p>
            <a:pPr lvl="1"/>
            <a:r>
              <a:rPr lang="en-US" sz="1400">
                <a:latin typeface="Arial"/>
                <a:cs typeface="Arial"/>
              </a:rPr>
              <a:t>Morenci - $2,209k</a:t>
            </a:r>
          </a:p>
          <a:p>
            <a:r>
              <a:rPr lang="en-US" sz="1600">
                <a:latin typeface="Arial"/>
                <a:cs typeface="Arial"/>
              </a:rPr>
              <a:t>Example:</a:t>
            </a:r>
          </a:p>
          <a:p>
            <a:endParaRPr lang="en-US" sz="1600"/>
          </a:p>
        </p:txBody>
      </p:sp>
      <p:graphicFrame>
        <p:nvGraphicFramePr>
          <p:cNvPr id="4" name="Table 3">
            <a:extLst>
              <a:ext uri="{FF2B5EF4-FFF2-40B4-BE49-F238E27FC236}">
                <a16:creationId xmlns:a16="http://schemas.microsoft.com/office/drawing/2014/main" id="{E82CD7C5-301B-4AB2-83C5-988AF7425015}"/>
              </a:ext>
            </a:extLst>
          </p:cNvPr>
          <p:cNvGraphicFramePr>
            <a:graphicFrameLocks noGrp="1"/>
          </p:cNvGraphicFramePr>
          <p:nvPr>
            <p:extLst>
              <p:ext uri="{D42A27DB-BD31-4B8C-83A1-F6EECF244321}">
                <p14:modId xmlns:p14="http://schemas.microsoft.com/office/powerpoint/2010/main" val="2845028609"/>
              </p:ext>
            </p:extLst>
          </p:nvPr>
        </p:nvGraphicFramePr>
        <p:xfrm>
          <a:off x="351835" y="3885845"/>
          <a:ext cx="8440329" cy="2758440"/>
        </p:xfrm>
        <a:graphic>
          <a:graphicData uri="http://schemas.openxmlformats.org/drawingml/2006/table">
            <a:tbl>
              <a:tblPr firstRow="1" bandRow="1">
                <a:tableStyleId>{5C22544A-7EE6-4342-B048-85BDC9FD1C3A}</a:tableStyleId>
              </a:tblPr>
              <a:tblGrid>
                <a:gridCol w="1737565">
                  <a:extLst>
                    <a:ext uri="{9D8B030D-6E8A-4147-A177-3AD203B41FA5}">
                      <a16:colId xmlns:a16="http://schemas.microsoft.com/office/drawing/2014/main" val="4053230640"/>
                    </a:ext>
                  </a:extLst>
                </a:gridCol>
                <a:gridCol w="1371600">
                  <a:extLst>
                    <a:ext uri="{9D8B030D-6E8A-4147-A177-3AD203B41FA5}">
                      <a16:colId xmlns:a16="http://schemas.microsoft.com/office/drawing/2014/main" val="1878768141"/>
                    </a:ext>
                  </a:extLst>
                </a:gridCol>
                <a:gridCol w="1737360">
                  <a:extLst>
                    <a:ext uri="{9D8B030D-6E8A-4147-A177-3AD203B41FA5}">
                      <a16:colId xmlns:a16="http://schemas.microsoft.com/office/drawing/2014/main" val="1032972090"/>
                    </a:ext>
                  </a:extLst>
                </a:gridCol>
                <a:gridCol w="1371600">
                  <a:extLst>
                    <a:ext uri="{9D8B030D-6E8A-4147-A177-3AD203B41FA5}">
                      <a16:colId xmlns:a16="http://schemas.microsoft.com/office/drawing/2014/main" val="1846323896"/>
                    </a:ext>
                  </a:extLst>
                </a:gridCol>
                <a:gridCol w="2222204">
                  <a:extLst>
                    <a:ext uri="{9D8B030D-6E8A-4147-A177-3AD203B41FA5}">
                      <a16:colId xmlns:a16="http://schemas.microsoft.com/office/drawing/2014/main" val="2559695297"/>
                    </a:ext>
                  </a:extLst>
                </a:gridCol>
              </a:tblGrid>
              <a:tr h="370263">
                <a:tc gridSpan="4">
                  <a:txBody>
                    <a:bodyPr/>
                    <a:lstStyle/>
                    <a:p>
                      <a:r>
                        <a:rPr lang="en-US" sz="1600">
                          <a:solidFill>
                            <a:schemeClr val="bg1"/>
                          </a:solidFill>
                          <a:effectLst/>
                          <a:latin typeface="Arial" panose="020B0604020202020204" pitchFamily="34" charset="0"/>
                          <a:cs typeface="Arial" panose="020B0604020202020204" pitchFamily="34" charset="0"/>
                        </a:rPr>
                        <a:t>Differential oil extended drain example PD6000</a:t>
                      </a:r>
                    </a:p>
                  </a:txBody>
                  <a:tcPr anchor="ctr">
                    <a:solidFill>
                      <a:srgbClr val="BA592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400">
                          <a:solidFill>
                            <a:schemeClr val="bg1"/>
                          </a:solidFill>
                          <a:latin typeface="Arial" panose="020B0604020202020204" pitchFamily="34" charset="0"/>
                          <a:cs typeface="Arial" panose="020B0604020202020204" pitchFamily="34" charset="0"/>
                        </a:rPr>
                        <a:t>Average Differential Life 20,000 eng hours</a:t>
                      </a:r>
                    </a:p>
                  </a:txBody>
                  <a:tcPr anchor="ctr">
                    <a:solidFill>
                      <a:srgbClr val="BA5929"/>
                    </a:solidFill>
                  </a:tcPr>
                </a:tc>
                <a:extLst>
                  <a:ext uri="{0D108BD9-81ED-4DB2-BD59-A6C34878D82A}">
                    <a16:rowId xmlns:a16="http://schemas.microsoft.com/office/drawing/2014/main" val="1406112856"/>
                  </a:ext>
                </a:extLst>
              </a:tr>
              <a:tr h="320040">
                <a:tc>
                  <a:txBody>
                    <a:bodyPr/>
                    <a:lstStyle/>
                    <a:p>
                      <a:r>
                        <a:rPr lang="en-US" sz="1200">
                          <a:effectLst/>
                          <a:latin typeface="Arial" panose="020B0604020202020204" pitchFamily="34" charset="0"/>
                          <a:cs typeface="Arial" panose="020B0604020202020204" pitchFamily="34" charset="0"/>
                        </a:rPr>
                        <a:t>Differential PD6000</a:t>
                      </a:r>
                    </a:p>
                  </a:txBody>
                  <a:tcPr anchor="ctr">
                    <a:solidFill>
                      <a:srgbClr val="E5A687"/>
                    </a:solidFill>
                  </a:tcPr>
                </a:tc>
                <a:tc>
                  <a:txBody>
                    <a:bodyPr/>
                    <a:lstStyle/>
                    <a:p>
                      <a:pPr algn="ctr"/>
                      <a:r>
                        <a:rPr lang="en-US" sz="1200">
                          <a:latin typeface="Arial" panose="020B0604020202020204" pitchFamily="34" charset="0"/>
                          <a:cs typeface="Arial" panose="020B0604020202020204" pitchFamily="34" charset="0"/>
                        </a:rPr>
                        <a:t>2000hrs</a:t>
                      </a:r>
                    </a:p>
                  </a:txBody>
                  <a:tcPr anchor="ctr">
                    <a:solidFill>
                      <a:srgbClr val="E5A687"/>
                    </a:solidFill>
                  </a:tcPr>
                </a:tc>
                <a:tc>
                  <a:txBody>
                    <a:bodyPr/>
                    <a:lstStyle/>
                    <a:p>
                      <a:r>
                        <a:rPr lang="en-US" sz="1200">
                          <a:latin typeface="Arial" panose="020B0604020202020204" pitchFamily="34" charset="0"/>
                          <a:cs typeface="Arial" panose="020B0604020202020204" pitchFamily="34" charset="0"/>
                        </a:rPr>
                        <a:t>Differential PD6000</a:t>
                      </a:r>
                    </a:p>
                  </a:txBody>
                  <a:tcPr anchor="ctr">
                    <a:solidFill>
                      <a:srgbClr val="E5A687"/>
                    </a:solidFill>
                  </a:tcPr>
                </a:tc>
                <a:tc>
                  <a:txBody>
                    <a:bodyPr/>
                    <a:lstStyle/>
                    <a:p>
                      <a:pPr algn="ctr"/>
                      <a:r>
                        <a:rPr lang="en-US" sz="1200">
                          <a:latin typeface="Arial" panose="020B0604020202020204" pitchFamily="34" charset="0"/>
                          <a:cs typeface="Arial" panose="020B0604020202020204" pitchFamily="34" charset="0"/>
                        </a:rPr>
                        <a:t>5000hrs</a:t>
                      </a:r>
                    </a:p>
                  </a:txBody>
                  <a:tcPr anchor="ctr">
                    <a:solidFill>
                      <a:srgbClr val="E5A687"/>
                    </a:solidFill>
                  </a:tcPr>
                </a:tc>
                <a:tc>
                  <a:txBody>
                    <a:bodyPr/>
                    <a:lstStyle/>
                    <a:p>
                      <a:endParaRPr lang="en-US" sz="1200">
                        <a:latin typeface="Arial" panose="020B0604020202020204" pitchFamily="34" charset="0"/>
                        <a:cs typeface="Arial" panose="020B0604020202020204" pitchFamily="34" charset="0"/>
                      </a:endParaRPr>
                    </a:p>
                  </a:txBody>
                  <a:tcPr anchor="ctr">
                    <a:solidFill>
                      <a:srgbClr val="E5A687"/>
                    </a:solidFill>
                  </a:tcPr>
                </a:tc>
                <a:extLst>
                  <a:ext uri="{0D108BD9-81ED-4DB2-BD59-A6C34878D82A}">
                    <a16:rowId xmlns:a16="http://schemas.microsoft.com/office/drawing/2014/main" val="2751735346"/>
                  </a:ext>
                </a:extLst>
              </a:tr>
              <a:tr h="320040">
                <a:tc>
                  <a:txBody>
                    <a:bodyPr/>
                    <a:lstStyle/>
                    <a:p>
                      <a:r>
                        <a:rPr lang="en-US" sz="1200">
                          <a:effectLst/>
                          <a:latin typeface="Arial" panose="020B0604020202020204" pitchFamily="34" charset="0"/>
                          <a:cs typeface="Arial" panose="020B0604020202020204" pitchFamily="34" charset="0"/>
                        </a:rPr>
                        <a:t># Trucks</a:t>
                      </a:r>
                    </a:p>
                  </a:txBody>
                  <a:tcPr anchor="ctr">
                    <a:solidFill>
                      <a:srgbClr val="F8E5DC"/>
                    </a:solidFill>
                  </a:tcPr>
                </a:tc>
                <a:tc>
                  <a:txBody>
                    <a:bodyPr/>
                    <a:lstStyle/>
                    <a:p>
                      <a:pPr algn="ctr"/>
                      <a:r>
                        <a:rPr lang="en-US" sz="1200">
                          <a:latin typeface="Arial"/>
                          <a:cs typeface="Arial"/>
                        </a:rPr>
                        <a:t>149</a:t>
                      </a:r>
                    </a:p>
                  </a:txBody>
                  <a:tcPr anchor="ctr">
                    <a:solidFill>
                      <a:srgbClr val="F8E5DC"/>
                    </a:solidFill>
                  </a:tcPr>
                </a:tc>
                <a:tc>
                  <a:txBody>
                    <a:bodyPr/>
                    <a:lstStyle/>
                    <a:p>
                      <a:r>
                        <a:rPr lang="en-US" sz="1200">
                          <a:latin typeface="Arial" panose="020B0604020202020204" pitchFamily="34" charset="0"/>
                          <a:cs typeface="Arial" panose="020B0604020202020204" pitchFamily="34" charset="0"/>
                        </a:rPr>
                        <a:t># Trucks</a:t>
                      </a:r>
                    </a:p>
                  </a:txBody>
                  <a:tcPr anchor="ctr">
                    <a:solidFill>
                      <a:srgbClr val="F8E5DC"/>
                    </a:solidFill>
                  </a:tcPr>
                </a:tc>
                <a:tc>
                  <a:txBody>
                    <a:bodyPr/>
                    <a:lstStyle/>
                    <a:p>
                      <a:pPr algn="ctr"/>
                      <a:r>
                        <a:rPr lang="en-US" sz="1200">
                          <a:latin typeface="Arial"/>
                          <a:cs typeface="Arial"/>
                        </a:rPr>
                        <a:t>149</a:t>
                      </a:r>
                    </a:p>
                  </a:txBody>
                  <a:tcPr anchor="ctr">
                    <a:solidFill>
                      <a:srgbClr val="F8E5DC"/>
                    </a:solidFill>
                  </a:tcPr>
                </a:tc>
                <a:tc>
                  <a:txBody>
                    <a:bodyPr/>
                    <a:lstStyle/>
                    <a:p>
                      <a:endParaRPr lang="en-US" sz="1200">
                        <a:latin typeface="Arial" panose="020B0604020202020204" pitchFamily="34" charset="0"/>
                        <a:cs typeface="Arial" panose="020B0604020202020204" pitchFamily="34" charset="0"/>
                      </a:endParaRPr>
                    </a:p>
                  </a:txBody>
                  <a:tcPr anchor="ctr">
                    <a:solidFill>
                      <a:srgbClr val="F8E5DC"/>
                    </a:solidFill>
                  </a:tcPr>
                </a:tc>
                <a:extLst>
                  <a:ext uri="{0D108BD9-81ED-4DB2-BD59-A6C34878D82A}">
                    <a16:rowId xmlns:a16="http://schemas.microsoft.com/office/drawing/2014/main" val="2644749603"/>
                  </a:ext>
                </a:extLst>
              </a:tr>
              <a:tr h="320040">
                <a:tc>
                  <a:txBody>
                    <a:bodyPr/>
                    <a:lstStyle/>
                    <a:p>
                      <a:r>
                        <a:rPr lang="en-US" sz="1200">
                          <a:effectLst/>
                          <a:latin typeface="Arial" panose="020B0604020202020204" pitchFamily="34" charset="0"/>
                          <a:cs typeface="Arial" panose="020B0604020202020204" pitchFamily="34" charset="0"/>
                        </a:rPr>
                        <a:t>Gallons</a:t>
                      </a:r>
                    </a:p>
                  </a:txBody>
                  <a:tcPr anchor="ctr">
                    <a:solidFill>
                      <a:srgbClr val="E5A687"/>
                    </a:solidFill>
                  </a:tcPr>
                </a:tc>
                <a:tc>
                  <a:txBody>
                    <a:bodyPr/>
                    <a:lstStyle/>
                    <a:p>
                      <a:pPr algn="ctr"/>
                      <a:r>
                        <a:rPr lang="en-US" sz="1200">
                          <a:latin typeface="Arial"/>
                          <a:cs typeface="Arial"/>
                        </a:rPr>
                        <a:t>270</a:t>
                      </a:r>
                    </a:p>
                  </a:txBody>
                  <a:tcPr anchor="ctr">
                    <a:solidFill>
                      <a:srgbClr val="E5A687"/>
                    </a:solidFill>
                  </a:tcPr>
                </a:tc>
                <a:tc>
                  <a:txBody>
                    <a:bodyPr/>
                    <a:lstStyle/>
                    <a:p>
                      <a:r>
                        <a:rPr lang="en-US" sz="1200">
                          <a:latin typeface="Arial" panose="020B0604020202020204" pitchFamily="34" charset="0"/>
                          <a:cs typeface="Arial" panose="020B0604020202020204" pitchFamily="34" charset="0"/>
                        </a:rPr>
                        <a:t>Gallons</a:t>
                      </a:r>
                    </a:p>
                  </a:txBody>
                  <a:tcPr anchor="ctr">
                    <a:solidFill>
                      <a:srgbClr val="E5A687"/>
                    </a:solidFill>
                  </a:tcPr>
                </a:tc>
                <a:tc>
                  <a:txBody>
                    <a:bodyPr/>
                    <a:lstStyle/>
                    <a:p>
                      <a:pPr algn="ctr"/>
                      <a:r>
                        <a:rPr lang="en-US" sz="1200">
                          <a:latin typeface="Arial"/>
                          <a:cs typeface="Arial"/>
                        </a:rPr>
                        <a:t>270</a:t>
                      </a:r>
                    </a:p>
                  </a:txBody>
                  <a:tcPr anchor="ctr">
                    <a:solidFill>
                      <a:srgbClr val="E5A687"/>
                    </a:solidFill>
                  </a:tcPr>
                </a:tc>
                <a:tc>
                  <a:txBody>
                    <a:bodyPr/>
                    <a:lstStyle/>
                    <a:p>
                      <a:endParaRPr lang="en-US" sz="1200">
                        <a:latin typeface="Arial" panose="020B0604020202020204" pitchFamily="34" charset="0"/>
                        <a:cs typeface="Arial" panose="020B0604020202020204" pitchFamily="34" charset="0"/>
                      </a:endParaRPr>
                    </a:p>
                  </a:txBody>
                  <a:tcPr anchor="ctr">
                    <a:solidFill>
                      <a:srgbClr val="E5A687"/>
                    </a:solidFill>
                  </a:tcPr>
                </a:tc>
                <a:extLst>
                  <a:ext uri="{0D108BD9-81ED-4DB2-BD59-A6C34878D82A}">
                    <a16:rowId xmlns:a16="http://schemas.microsoft.com/office/drawing/2014/main" val="3581219747"/>
                  </a:ext>
                </a:extLst>
              </a:tr>
              <a:tr h="320040">
                <a:tc>
                  <a:txBody>
                    <a:bodyPr/>
                    <a:lstStyle/>
                    <a:p>
                      <a:r>
                        <a:rPr lang="en-US" sz="1200">
                          <a:effectLst/>
                          <a:latin typeface="Arial" panose="020B0604020202020204" pitchFamily="34" charset="0"/>
                          <a:cs typeface="Arial" panose="020B0604020202020204" pitchFamily="34" charset="0"/>
                        </a:rPr>
                        <a:t>Price/gallon</a:t>
                      </a:r>
                    </a:p>
                  </a:txBody>
                  <a:tcPr anchor="ctr">
                    <a:solidFill>
                      <a:srgbClr val="F8E5DC"/>
                    </a:solidFill>
                  </a:tcPr>
                </a:tc>
                <a:tc>
                  <a:txBody>
                    <a:bodyPr/>
                    <a:lstStyle/>
                    <a:p>
                      <a:pPr algn="ctr"/>
                      <a:r>
                        <a:rPr lang="en-US" sz="1200">
                          <a:effectLst/>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$8.15</a:t>
                      </a:r>
                      <a:r>
                        <a:rPr lang="en-US" sz="1200">
                          <a:effectLst/>
                          <a:latin typeface="Arial" panose="020B0604020202020204" pitchFamily="34" charset="0"/>
                          <a:cs typeface="Arial" panose="020B0604020202020204" pitchFamily="34" charset="0"/>
                        </a:rPr>
                        <a:t> </a:t>
                      </a:r>
                      <a:endParaRPr lang="en-US" sz="1200">
                        <a:latin typeface="Arial" panose="020B0604020202020204" pitchFamily="34" charset="0"/>
                        <a:cs typeface="Arial" panose="020B0604020202020204" pitchFamily="34" charset="0"/>
                      </a:endParaRPr>
                    </a:p>
                  </a:txBody>
                  <a:tcPr anchor="ctr">
                    <a:solidFill>
                      <a:srgbClr val="F8E5DC"/>
                    </a:solidFill>
                  </a:tcPr>
                </a:tc>
                <a:tc>
                  <a:txBody>
                    <a:bodyPr/>
                    <a:lstStyle/>
                    <a:p>
                      <a:r>
                        <a:rPr lang="en-US" sz="1200">
                          <a:latin typeface="Arial" panose="020B0604020202020204" pitchFamily="34" charset="0"/>
                          <a:cs typeface="Arial" panose="020B0604020202020204" pitchFamily="34" charset="0"/>
                        </a:rPr>
                        <a:t>Price/gallon</a:t>
                      </a:r>
                    </a:p>
                  </a:txBody>
                  <a:tcPr anchor="ctr">
                    <a:solidFill>
                      <a:srgbClr val="F8E5DC"/>
                    </a:solidFill>
                  </a:tcPr>
                </a:tc>
                <a:tc>
                  <a:txBody>
                    <a:bodyPr/>
                    <a:lstStyle/>
                    <a:p>
                      <a:pPr algn="ctr"/>
                      <a:r>
                        <a:rPr lang="en-US" sz="1200">
                          <a:effectLst/>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$8.15</a:t>
                      </a:r>
                      <a:r>
                        <a:rPr lang="en-US" sz="1200">
                          <a:effectLst/>
                          <a:latin typeface="Arial" panose="020B0604020202020204" pitchFamily="34" charset="0"/>
                          <a:cs typeface="Arial" panose="020B0604020202020204" pitchFamily="34" charset="0"/>
                        </a:rPr>
                        <a:t> </a:t>
                      </a:r>
                      <a:endParaRPr lang="en-US" sz="1200">
                        <a:latin typeface="Arial" panose="020B0604020202020204" pitchFamily="34" charset="0"/>
                        <a:cs typeface="Arial" panose="020B0604020202020204" pitchFamily="34" charset="0"/>
                      </a:endParaRPr>
                    </a:p>
                  </a:txBody>
                  <a:tcPr anchor="ctr">
                    <a:solidFill>
                      <a:srgbClr val="F8E5DC"/>
                    </a:solidFill>
                  </a:tcPr>
                </a:tc>
                <a:tc>
                  <a:txBody>
                    <a:bodyPr/>
                    <a:lstStyle/>
                    <a:p>
                      <a:endParaRPr lang="en-US" sz="1200">
                        <a:latin typeface="Arial" panose="020B0604020202020204" pitchFamily="34" charset="0"/>
                        <a:cs typeface="Arial" panose="020B0604020202020204" pitchFamily="34" charset="0"/>
                      </a:endParaRPr>
                    </a:p>
                  </a:txBody>
                  <a:tcPr anchor="ctr">
                    <a:solidFill>
                      <a:srgbClr val="F8E5DC"/>
                    </a:solidFill>
                  </a:tcPr>
                </a:tc>
                <a:extLst>
                  <a:ext uri="{0D108BD9-81ED-4DB2-BD59-A6C34878D82A}">
                    <a16:rowId xmlns:a16="http://schemas.microsoft.com/office/drawing/2014/main" val="3272872013"/>
                  </a:ext>
                </a:extLst>
              </a:tr>
              <a:tr h="320040">
                <a:tc>
                  <a:txBody>
                    <a:bodyPr/>
                    <a:lstStyle/>
                    <a:p>
                      <a:r>
                        <a:rPr lang="en-US" sz="1200">
                          <a:effectLst/>
                          <a:latin typeface="Arial" panose="020B0604020202020204" pitchFamily="34" charset="0"/>
                          <a:cs typeface="Arial" panose="020B0604020202020204" pitchFamily="34" charset="0"/>
                        </a:rPr>
                        <a:t>Times/comp life</a:t>
                      </a:r>
                    </a:p>
                  </a:txBody>
                  <a:tcPr anchor="ctr">
                    <a:solidFill>
                      <a:srgbClr val="E5A687"/>
                    </a:solidFill>
                  </a:tcPr>
                </a:tc>
                <a:tc>
                  <a:txBody>
                    <a:bodyPr/>
                    <a:lstStyle/>
                    <a:p>
                      <a:pPr algn="ctr"/>
                      <a:r>
                        <a:rPr lang="en-US" sz="1200">
                          <a:latin typeface="Arial"/>
                          <a:cs typeface="Arial"/>
                        </a:rPr>
                        <a:t>10</a:t>
                      </a:r>
                    </a:p>
                  </a:txBody>
                  <a:tcPr anchor="ctr">
                    <a:solidFill>
                      <a:srgbClr val="E5A687"/>
                    </a:solidFill>
                  </a:tcPr>
                </a:tc>
                <a:tc>
                  <a:txBody>
                    <a:bodyPr/>
                    <a:lstStyle/>
                    <a:p>
                      <a:r>
                        <a:rPr lang="en-US" sz="1200">
                          <a:latin typeface="Arial" panose="020B0604020202020204" pitchFamily="34" charset="0"/>
                          <a:cs typeface="Arial" panose="020B0604020202020204" pitchFamily="34" charset="0"/>
                        </a:rPr>
                        <a:t>Times/component</a:t>
                      </a:r>
                    </a:p>
                  </a:txBody>
                  <a:tcPr anchor="ctr">
                    <a:solidFill>
                      <a:srgbClr val="E5A687"/>
                    </a:solidFill>
                  </a:tcPr>
                </a:tc>
                <a:tc>
                  <a:txBody>
                    <a:bodyPr/>
                    <a:lstStyle/>
                    <a:p>
                      <a:pPr algn="ctr"/>
                      <a:r>
                        <a:rPr lang="en-US" sz="1200">
                          <a:latin typeface="Arial"/>
                          <a:cs typeface="Arial"/>
                        </a:rPr>
                        <a:t>4</a:t>
                      </a:r>
                    </a:p>
                  </a:txBody>
                  <a:tcPr anchor="ctr">
                    <a:solidFill>
                      <a:srgbClr val="E5A687"/>
                    </a:solidFill>
                  </a:tcPr>
                </a:tc>
                <a:tc>
                  <a:txBody>
                    <a:bodyPr/>
                    <a:lstStyle/>
                    <a:p>
                      <a:endParaRPr lang="en-US" sz="1200">
                        <a:latin typeface="Arial" panose="020B0604020202020204" pitchFamily="34" charset="0"/>
                        <a:cs typeface="Arial" panose="020B0604020202020204" pitchFamily="34" charset="0"/>
                      </a:endParaRPr>
                    </a:p>
                  </a:txBody>
                  <a:tcPr anchor="ctr">
                    <a:solidFill>
                      <a:srgbClr val="E5A687"/>
                    </a:solidFill>
                  </a:tcPr>
                </a:tc>
                <a:extLst>
                  <a:ext uri="{0D108BD9-81ED-4DB2-BD59-A6C34878D82A}">
                    <a16:rowId xmlns:a16="http://schemas.microsoft.com/office/drawing/2014/main" val="1813775187"/>
                  </a:ext>
                </a:extLst>
              </a:tr>
              <a:tr h="320040">
                <a:tc>
                  <a:txBody>
                    <a:bodyPr/>
                    <a:lstStyle/>
                    <a:p>
                      <a:r>
                        <a:rPr lang="en-US" sz="1200">
                          <a:effectLst/>
                          <a:latin typeface="Arial" panose="020B0604020202020204" pitchFamily="34" charset="0"/>
                          <a:cs typeface="Arial" panose="020B0604020202020204" pitchFamily="34" charset="0"/>
                        </a:rPr>
                        <a:t>Oil Cost/yr/truck</a:t>
                      </a:r>
                    </a:p>
                  </a:txBody>
                  <a:tcPr anchor="ctr">
                    <a:solidFill>
                      <a:srgbClr val="F8E5DC"/>
                    </a:solidFill>
                  </a:tcPr>
                </a:tc>
                <a:tc>
                  <a:txBody>
                    <a:bodyPr/>
                    <a:lstStyle/>
                    <a:p>
                      <a:pPr algn="ctr"/>
                      <a:r>
                        <a:rPr lang="en-US" sz="1200">
                          <a:effectLst/>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$22,005.00</a:t>
                      </a:r>
                    </a:p>
                  </a:txBody>
                  <a:tcPr anchor="ctr">
                    <a:solidFill>
                      <a:srgbClr val="F8E5DC"/>
                    </a:solidFill>
                  </a:tcPr>
                </a:tc>
                <a:tc>
                  <a:txBody>
                    <a:bodyPr/>
                    <a:lstStyle/>
                    <a:p>
                      <a:r>
                        <a:rPr lang="en-US" sz="1200">
                          <a:latin typeface="Arial" panose="020B0604020202020204" pitchFamily="34" charset="0"/>
                          <a:cs typeface="Arial" panose="020B0604020202020204" pitchFamily="34" charset="0"/>
                        </a:rPr>
                        <a:t>Oil Cost/yr/truck</a:t>
                      </a:r>
                    </a:p>
                  </a:txBody>
                  <a:tcPr anchor="ctr">
                    <a:solidFill>
                      <a:srgbClr val="F8E5DC"/>
                    </a:solidFill>
                  </a:tcPr>
                </a:tc>
                <a:tc>
                  <a:txBody>
                    <a:bodyPr/>
                    <a:lstStyle/>
                    <a:p>
                      <a:pPr algn="ctr"/>
                      <a:r>
                        <a:rPr lang="en-US" sz="1200">
                          <a:effectLst/>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$8,802.00</a:t>
                      </a:r>
                    </a:p>
                  </a:txBody>
                  <a:tcPr anchor="ctr">
                    <a:solidFill>
                      <a:srgbClr val="F8E5DC"/>
                    </a:solidFill>
                  </a:tcPr>
                </a:tc>
                <a:tc>
                  <a:txBody>
                    <a:bodyPr/>
                    <a:lstStyle/>
                    <a:p>
                      <a:endParaRPr lang="en-US" sz="1200">
                        <a:latin typeface="Arial" panose="020B0604020202020204" pitchFamily="34" charset="0"/>
                        <a:cs typeface="Arial" panose="020B0604020202020204" pitchFamily="34" charset="0"/>
                      </a:endParaRPr>
                    </a:p>
                  </a:txBody>
                  <a:tcPr anchor="ctr">
                    <a:solidFill>
                      <a:srgbClr val="F8E5DC"/>
                    </a:solidFill>
                  </a:tcPr>
                </a:tc>
                <a:extLst>
                  <a:ext uri="{0D108BD9-81ED-4DB2-BD59-A6C34878D82A}">
                    <a16:rowId xmlns:a16="http://schemas.microsoft.com/office/drawing/2014/main" val="1338231835"/>
                  </a:ext>
                </a:extLst>
              </a:tr>
              <a:tr h="320040">
                <a:tc>
                  <a:txBody>
                    <a:bodyPr/>
                    <a:lstStyle/>
                    <a:p>
                      <a:r>
                        <a:rPr lang="en-US" sz="1200">
                          <a:effectLst/>
                          <a:latin typeface="Arial" panose="020B0604020202020204" pitchFamily="34" charset="0"/>
                          <a:cs typeface="Arial" panose="020B0604020202020204" pitchFamily="34" charset="0"/>
                        </a:rPr>
                        <a:t>Oil Cost/fleet/yr</a:t>
                      </a:r>
                    </a:p>
                  </a:txBody>
                  <a:tcPr anchor="ctr">
                    <a:solidFill>
                      <a:srgbClr val="E5A687"/>
                    </a:solidFill>
                  </a:tcPr>
                </a:tc>
                <a:tc>
                  <a:txBody>
                    <a:bodyPr/>
                    <a:lstStyle/>
                    <a:p>
                      <a:pPr algn="ctr"/>
                      <a:r>
                        <a:rPr lang="en-US" sz="1200">
                          <a:effectLst/>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$3,278,745.00</a:t>
                      </a:r>
                    </a:p>
                  </a:txBody>
                  <a:tcPr anchor="ctr">
                    <a:solidFill>
                      <a:srgbClr val="E5A687"/>
                    </a:solidFill>
                  </a:tcPr>
                </a:tc>
                <a:tc>
                  <a:txBody>
                    <a:bodyPr/>
                    <a:lstStyle/>
                    <a:p>
                      <a:r>
                        <a:rPr lang="en-US" sz="1200">
                          <a:latin typeface="Arial" panose="020B0604020202020204" pitchFamily="34" charset="0"/>
                          <a:cs typeface="Arial" panose="020B0604020202020204" pitchFamily="34" charset="0"/>
                        </a:rPr>
                        <a:t>Oil Cost/fleet/yr</a:t>
                      </a:r>
                    </a:p>
                  </a:txBody>
                  <a:tcPr anchor="ctr">
                    <a:solidFill>
                      <a:srgbClr val="E5A687"/>
                    </a:solidFill>
                  </a:tcPr>
                </a:tc>
                <a:tc>
                  <a:txBody>
                    <a:bodyPr/>
                    <a:lstStyle/>
                    <a:p>
                      <a:pPr algn="ctr"/>
                      <a:r>
                        <a:rPr lang="en-US" sz="1200">
                          <a:effectLst/>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$1,311,498.00</a:t>
                      </a:r>
                      <a:r>
                        <a:rPr lang="en-US" sz="1200">
                          <a:effectLst/>
                          <a:latin typeface="Arial" panose="020B0604020202020204" pitchFamily="34" charset="0"/>
                          <a:cs typeface="Arial" panose="020B0604020202020204" pitchFamily="34" charset="0"/>
                        </a:rPr>
                        <a:t> </a:t>
                      </a:r>
                      <a:endParaRPr lang="en-US" sz="1200">
                        <a:latin typeface="Arial" panose="020B0604020202020204" pitchFamily="34" charset="0"/>
                        <a:cs typeface="Arial" panose="020B0604020202020204" pitchFamily="34" charset="0"/>
                      </a:endParaRPr>
                    </a:p>
                  </a:txBody>
                  <a:tcPr anchor="ctr">
                    <a:solidFill>
                      <a:srgbClr val="E5A687"/>
                    </a:solidFill>
                  </a:tcPr>
                </a:tc>
                <a:tc>
                  <a:txBody>
                    <a:bodyPr/>
                    <a:lstStyle/>
                    <a:p>
                      <a:pPr algn="ctr"/>
                      <a:r>
                        <a:rPr lang="en-US" sz="1200">
                          <a:latin typeface="Arial" panose="020B0604020202020204" pitchFamily="34" charset="0"/>
                          <a:cs typeface="Arial" panose="020B0604020202020204" pitchFamily="34" charset="0"/>
                        </a:rPr>
                        <a:t>Difference $1,967,247.00</a:t>
                      </a:r>
                    </a:p>
                  </a:txBody>
                  <a:tcPr anchor="ctr">
                    <a:solidFill>
                      <a:srgbClr val="E5A687"/>
                    </a:solidFill>
                  </a:tcPr>
                </a:tc>
                <a:extLst>
                  <a:ext uri="{0D108BD9-81ED-4DB2-BD59-A6C34878D82A}">
                    <a16:rowId xmlns:a16="http://schemas.microsoft.com/office/drawing/2014/main" val="39204052"/>
                  </a:ext>
                </a:extLst>
              </a:tr>
            </a:tbl>
          </a:graphicData>
        </a:graphic>
      </p:graphicFrame>
      <p:sp>
        <p:nvSpPr>
          <p:cNvPr id="5" name="Slide Number Placeholder 4">
            <a:extLst>
              <a:ext uri="{FF2B5EF4-FFF2-40B4-BE49-F238E27FC236}">
                <a16:creationId xmlns:a16="http://schemas.microsoft.com/office/drawing/2014/main" id="{70C7C071-7A6B-48CD-A7EF-3936F4F30D69}"/>
              </a:ext>
            </a:extLst>
          </p:cNvPr>
          <p:cNvSpPr>
            <a:spLocks noGrp="1"/>
          </p:cNvSpPr>
          <p:nvPr>
            <p:ph type="sldNum" sz="quarter" idx="12"/>
          </p:nvPr>
        </p:nvSpPr>
        <p:spPr/>
        <p:txBody>
          <a:bodyPr/>
          <a:lstStyle/>
          <a:p>
            <a:fld id="{B5EB69C0-7537-C24C-BC67-8B5F238D9475}" type="slidenum">
              <a:rPr lang="en-US" dirty="0" smtClean="0"/>
              <a:pPr/>
              <a:t>42</a:t>
            </a:fld>
            <a:endParaRPr lang="en-US"/>
          </a:p>
        </p:txBody>
      </p:sp>
    </p:spTree>
    <p:extLst>
      <p:ext uri="{BB962C8B-B14F-4D97-AF65-F5344CB8AC3E}">
        <p14:creationId xmlns:p14="http://schemas.microsoft.com/office/powerpoint/2010/main" val="334613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890DE-E51C-4C68-957E-5602A3737B54}"/>
              </a:ext>
            </a:extLst>
          </p:cNvPr>
          <p:cNvSpPr txBox="1"/>
          <p:nvPr/>
        </p:nvSpPr>
        <p:spPr>
          <a:xfrm>
            <a:off x="347453" y="3006714"/>
            <a:ext cx="4542599" cy="1077218"/>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Component Recommendations</a:t>
            </a:r>
          </a:p>
        </p:txBody>
      </p:sp>
    </p:spTree>
    <p:extLst>
      <p:ext uri="{BB962C8B-B14F-4D97-AF65-F5344CB8AC3E}">
        <p14:creationId xmlns:p14="http://schemas.microsoft.com/office/powerpoint/2010/main" val="2391633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EF87-C1F1-470E-9E01-C4557419E543}"/>
              </a:ext>
            </a:extLst>
          </p:cNvPr>
          <p:cNvSpPr>
            <a:spLocks noGrp="1"/>
          </p:cNvSpPr>
          <p:nvPr>
            <p:ph type="title"/>
          </p:nvPr>
        </p:nvSpPr>
        <p:spPr/>
        <p:txBody>
          <a:bodyPr lIns="91440" tIns="45720" rIns="91440" bIns="45720" anchor="ctr">
            <a:normAutofit/>
          </a:bodyPr>
          <a:lstStyle/>
          <a:p>
            <a:r>
              <a:rPr lang="en-US">
                <a:latin typeface="Arial"/>
                <a:cs typeface="Arial"/>
              </a:rPr>
              <a:t>Extending Component life recommendations condensed list</a:t>
            </a:r>
            <a:endParaRPr lang="en-US"/>
          </a:p>
        </p:txBody>
      </p:sp>
      <p:sp>
        <p:nvSpPr>
          <p:cNvPr id="3" name="Content Placeholder 2">
            <a:extLst>
              <a:ext uri="{FF2B5EF4-FFF2-40B4-BE49-F238E27FC236}">
                <a16:creationId xmlns:a16="http://schemas.microsoft.com/office/drawing/2014/main" id="{856FE591-4B00-4756-8565-489874A8259E}"/>
              </a:ext>
            </a:extLst>
          </p:cNvPr>
          <p:cNvSpPr>
            <a:spLocks noGrp="1"/>
          </p:cNvSpPr>
          <p:nvPr>
            <p:ph idx="1"/>
          </p:nvPr>
        </p:nvSpPr>
        <p:spPr/>
        <p:txBody>
          <a:bodyPr vert="horz" lIns="91440" tIns="45720" rIns="91440" bIns="45720" rtlCol="0" anchor="t">
            <a:normAutofit/>
          </a:bodyPr>
          <a:lstStyle/>
          <a:p>
            <a:pPr marL="342900" indent="-342900">
              <a:spcBef>
                <a:spcPct val="0"/>
              </a:spcBef>
              <a:buFont typeface="Arial,Sans-Serif"/>
              <a:buChar char="•"/>
            </a:pPr>
            <a:r>
              <a:rPr lang="en-US" sz="1400">
                <a:latin typeface="Arial"/>
                <a:cs typeface="Arial"/>
              </a:rPr>
              <a:t>Our team realizes that there have been many updates to the duo cones</a:t>
            </a:r>
          </a:p>
          <a:p>
            <a:pPr marL="342900" indent="-342900">
              <a:spcBef>
                <a:spcPct val="0"/>
              </a:spcBef>
              <a:buFont typeface="Arial,Sans-Serif"/>
              <a:buChar char="•"/>
            </a:pPr>
            <a:endParaRPr lang="en-US" sz="1400"/>
          </a:p>
          <a:p>
            <a:pPr marL="342900" indent="-342900">
              <a:spcBef>
                <a:spcPct val="0"/>
              </a:spcBef>
              <a:buFont typeface="Arial,Sans-Serif"/>
              <a:buChar char="•"/>
            </a:pPr>
            <a:r>
              <a:rPr lang="en-US" sz="1400">
                <a:latin typeface="Arial"/>
                <a:cs typeface="Arial"/>
              </a:rPr>
              <a:t>Ensure all sites and dealers are using most updated duo cones and installation tooling</a:t>
            </a:r>
          </a:p>
          <a:p>
            <a:pPr marL="342900" indent="-342900">
              <a:spcBef>
                <a:spcPct val="0"/>
              </a:spcBef>
              <a:buFont typeface="Arial,Sans-Serif"/>
              <a:buChar char="•"/>
            </a:pPr>
            <a:endParaRPr lang="en-US" sz="1400">
              <a:latin typeface="Arial"/>
              <a:cs typeface="Arial"/>
            </a:endParaRPr>
          </a:p>
          <a:p>
            <a:pPr marL="342900" indent="-342900">
              <a:spcBef>
                <a:spcPct val="0"/>
              </a:spcBef>
              <a:buFont typeface="Arial,Sans-Serif"/>
              <a:buChar char="•"/>
            </a:pPr>
            <a:r>
              <a:rPr lang="en-US" sz="1400">
                <a:latin typeface="Arial"/>
                <a:cs typeface="Arial"/>
              </a:rPr>
              <a:t>Standardized list of components to replace at PCR and after Failures to ensure component longevity</a:t>
            </a:r>
          </a:p>
          <a:p>
            <a:pPr marL="342900" indent="-342900">
              <a:spcBef>
                <a:spcPct val="0"/>
              </a:spcBef>
              <a:buFont typeface="Arial,Sans-Serif"/>
              <a:buChar char="•"/>
            </a:pPr>
            <a:endParaRPr lang="en-US" sz="1400">
              <a:latin typeface="Arial"/>
              <a:cs typeface="Arial"/>
            </a:endParaRPr>
          </a:p>
          <a:p>
            <a:pPr marL="342900" indent="-342900">
              <a:spcBef>
                <a:spcPct val="0"/>
              </a:spcBef>
              <a:buFont typeface="Arial,Sans-Serif"/>
              <a:buChar char="•"/>
            </a:pPr>
            <a:r>
              <a:rPr lang="en-US" sz="1400">
                <a:latin typeface="Arial"/>
                <a:cs typeface="Arial"/>
              </a:rPr>
              <a:t>Midlife PCR recommendations for drivelines, roto chambers and slack adjusters</a:t>
            </a:r>
          </a:p>
          <a:p>
            <a:pPr marL="342900" indent="-342900">
              <a:spcBef>
                <a:spcPct val="0"/>
              </a:spcBef>
              <a:buFont typeface="Arial,Sans-Serif"/>
              <a:buChar char="•"/>
            </a:pPr>
            <a:endParaRPr lang="en-US" sz="1400">
              <a:latin typeface="Arial"/>
              <a:cs typeface="Arial"/>
            </a:endParaRPr>
          </a:p>
          <a:p>
            <a:pPr marL="342900" indent="-342900">
              <a:spcBef>
                <a:spcPct val="0"/>
              </a:spcBef>
              <a:buFont typeface="Arial,Sans-Serif"/>
              <a:buChar char="•"/>
            </a:pPr>
            <a:r>
              <a:rPr lang="en-US" sz="1400">
                <a:latin typeface="Arial"/>
                <a:cs typeface="Arial"/>
              </a:rPr>
              <a:t>Entire fleet to use Extended Life brake discs as a direct replacement of standard brake discs to aide in extending final drive life</a:t>
            </a:r>
          </a:p>
          <a:p>
            <a:pPr marL="342900" indent="-342900">
              <a:spcBef>
                <a:spcPct val="0"/>
              </a:spcBef>
              <a:buFont typeface="Arial,Sans-Serif"/>
              <a:buChar char="•"/>
            </a:pPr>
            <a:endParaRPr lang="en-US" sz="1400">
              <a:latin typeface="Arial"/>
              <a:cs typeface="Arial"/>
            </a:endParaRPr>
          </a:p>
          <a:p>
            <a:pPr marL="342900" indent="-342900">
              <a:spcBef>
                <a:spcPct val="0"/>
              </a:spcBef>
              <a:buFont typeface="Arial,Sans-Serif"/>
              <a:buChar char="•"/>
            </a:pPr>
            <a:r>
              <a:rPr lang="en-US" sz="1400">
                <a:latin typeface="Arial"/>
                <a:cs typeface="Arial"/>
              </a:rPr>
              <a:t>All sites ensure that the most updated park brake release adjustment procedure is being followed to make sure park brakes are not dragging</a:t>
            </a:r>
          </a:p>
          <a:p>
            <a:pPr lvl="1">
              <a:spcBef>
                <a:spcPct val="0"/>
              </a:spcBef>
              <a:buFont typeface="Arial,Sans-Serif"/>
              <a:buChar char="•"/>
            </a:pPr>
            <a:r>
              <a:rPr lang="en-US" sz="1000">
                <a:latin typeface="Arial"/>
                <a:cs typeface="Arial"/>
              </a:rPr>
              <a:t>Park brake pressures must be adjusted at the Left Rear wheel for proper release pressure. Verify park brake pressure at wheel replaced. </a:t>
            </a:r>
            <a:r>
              <a:rPr lang="en-US" sz="1000">
                <a:latin typeface="Arial"/>
                <a:cs typeface="Arial"/>
                <a:hlinkClick r:id="rId3"/>
              </a:rPr>
              <a:t>(RENR8330)</a:t>
            </a:r>
            <a:r>
              <a:rPr lang="en-US" sz="1000">
                <a:latin typeface="Arial"/>
                <a:cs typeface="Arial"/>
              </a:rPr>
              <a:t> </a:t>
            </a:r>
            <a:r>
              <a:rPr lang="en-US" sz="1000">
                <a:latin typeface="Arial"/>
                <a:cs typeface="Arial"/>
                <a:hlinkClick r:id="rId4"/>
              </a:rPr>
              <a:t>(SENR6343)</a:t>
            </a:r>
            <a:endParaRPr lang="en-US" sz="1000">
              <a:latin typeface="Arial"/>
              <a:cs typeface="Arial"/>
            </a:endParaRPr>
          </a:p>
          <a:p>
            <a:pPr marL="342900" indent="-342900">
              <a:spcBef>
                <a:spcPct val="0"/>
              </a:spcBef>
              <a:buFont typeface="Arial,Sans-Serif"/>
              <a:buChar char="•"/>
            </a:pPr>
            <a:endParaRPr lang="en-US" sz="1400">
              <a:latin typeface="Arial"/>
              <a:cs typeface="Arial"/>
            </a:endParaRPr>
          </a:p>
          <a:p>
            <a:pPr marL="342900" indent="-342900">
              <a:spcBef>
                <a:spcPct val="0"/>
              </a:spcBef>
              <a:buFont typeface="Arial,Sans-Serif"/>
              <a:buChar char="•"/>
            </a:pPr>
            <a:endParaRPr lang="en-US" sz="1400">
              <a:latin typeface="Arial"/>
              <a:cs typeface="Arial"/>
            </a:endParaRPr>
          </a:p>
          <a:p>
            <a:pPr marL="342900" indent="-342900">
              <a:spcBef>
                <a:spcPct val="0"/>
              </a:spcBef>
              <a:buFont typeface="Arial,Sans-Serif"/>
              <a:buChar char="•"/>
            </a:pPr>
            <a:endParaRPr lang="en-US" sz="1400">
              <a:latin typeface="Arial"/>
              <a:cs typeface="Arial"/>
            </a:endParaRPr>
          </a:p>
          <a:p>
            <a:pPr marL="342900" indent="-342900">
              <a:spcBef>
                <a:spcPct val="0"/>
              </a:spcBef>
              <a:buFont typeface="Arial,Sans-Serif"/>
              <a:buChar char="•"/>
            </a:pPr>
            <a:endParaRPr lang="en-US" sz="1400">
              <a:latin typeface="Arial"/>
              <a:cs typeface="Arial"/>
            </a:endParaRPr>
          </a:p>
          <a:p>
            <a:pPr marL="342900" indent="-342900">
              <a:spcBef>
                <a:spcPct val="0"/>
              </a:spcBef>
              <a:buFont typeface="Arial,Sans-Serif"/>
              <a:buChar char="•"/>
            </a:pPr>
            <a:endParaRPr lang="en-US" sz="1400">
              <a:latin typeface="Arial"/>
              <a:cs typeface="Arial"/>
            </a:endParaRPr>
          </a:p>
        </p:txBody>
      </p:sp>
      <p:sp>
        <p:nvSpPr>
          <p:cNvPr id="4" name="Slide Number Placeholder 3">
            <a:extLst>
              <a:ext uri="{FF2B5EF4-FFF2-40B4-BE49-F238E27FC236}">
                <a16:creationId xmlns:a16="http://schemas.microsoft.com/office/drawing/2014/main" id="{BB1F2472-4B4F-4B3C-A5CF-14FEDEFE994C}"/>
              </a:ext>
            </a:extLst>
          </p:cNvPr>
          <p:cNvSpPr>
            <a:spLocks noGrp="1"/>
          </p:cNvSpPr>
          <p:nvPr>
            <p:ph type="sldNum" sz="quarter" idx="12"/>
          </p:nvPr>
        </p:nvSpPr>
        <p:spPr/>
        <p:txBody>
          <a:bodyPr/>
          <a:lstStyle/>
          <a:p>
            <a:fld id="{B5EB69C0-7537-C24C-BC67-8B5F238D9475}" type="slidenum">
              <a:rPr lang="en-US" dirty="0" smtClean="0"/>
              <a:pPr/>
              <a:t>44</a:t>
            </a:fld>
            <a:endParaRPr lang="en-US"/>
          </a:p>
        </p:txBody>
      </p:sp>
    </p:spTree>
    <p:extLst>
      <p:ext uri="{BB962C8B-B14F-4D97-AF65-F5344CB8AC3E}">
        <p14:creationId xmlns:p14="http://schemas.microsoft.com/office/powerpoint/2010/main" val="4130262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33A62C-0C70-4B9E-B366-A513C208A6B9}"/>
              </a:ext>
            </a:extLst>
          </p:cNvPr>
          <p:cNvSpPr>
            <a:spLocks noGrp="1"/>
          </p:cNvSpPr>
          <p:nvPr>
            <p:ph type="sldNum" sz="quarter" idx="4294967295"/>
          </p:nvPr>
        </p:nvSpPr>
        <p:spPr>
          <a:xfrm>
            <a:off x="8732838" y="6470650"/>
            <a:ext cx="411162" cy="365125"/>
          </a:xfrm>
        </p:spPr>
        <p:txBody>
          <a:bodyPr/>
          <a:lstStyle/>
          <a:p>
            <a:fld id="{B5EB69C0-7537-C24C-BC67-8B5F238D9475}" type="slidenum">
              <a:rPr lang="en-US" dirty="0" smtClean="0"/>
              <a:pPr/>
              <a:t>45</a:t>
            </a:fld>
            <a:endParaRPr lang="en-US"/>
          </a:p>
        </p:txBody>
      </p:sp>
      <p:sp>
        <p:nvSpPr>
          <p:cNvPr id="5" name="TextBox 4">
            <a:extLst>
              <a:ext uri="{FF2B5EF4-FFF2-40B4-BE49-F238E27FC236}">
                <a16:creationId xmlns:a16="http://schemas.microsoft.com/office/drawing/2014/main" id="{6E3F6904-8E7A-4A13-BE49-B4D5C0F1F478}"/>
              </a:ext>
            </a:extLst>
          </p:cNvPr>
          <p:cNvSpPr txBox="1"/>
          <p:nvPr/>
        </p:nvSpPr>
        <p:spPr>
          <a:xfrm>
            <a:off x="347453" y="3125979"/>
            <a:ext cx="6885553" cy="1077218"/>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TRP Recommendations – Differential Oil Coolers</a:t>
            </a:r>
          </a:p>
        </p:txBody>
      </p:sp>
    </p:spTree>
    <p:extLst>
      <p:ext uri="{BB962C8B-B14F-4D97-AF65-F5344CB8AC3E}">
        <p14:creationId xmlns:p14="http://schemas.microsoft.com/office/powerpoint/2010/main" val="3515685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a:t>Do Our D-Model Fleets Exceed the Limit?</a:t>
            </a:r>
          </a:p>
        </p:txBody>
      </p:sp>
      <p:pic>
        <p:nvPicPr>
          <p:cNvPr id="5" name="Content Placeholder 4">
            <a:extLst>
              <a:ext uri="{FF2B5EF4-FFF2-40B4-BE49-F238E27FC236}">
                <a16:creationId xmlns:a16="http://schemas.microsoft.com/office/drawing/2014/main" id="{904B5C2B-A256-4393-B983-1074DC1270C2}"/>
              </a:ext>
            </a:extLst>
          </p:cNvPr>
          <p:cNvPicPr>
            <a:picLocks noGrp="1" noChangeAspect="1"/>
          </p:cNvPicPr>
          <p:nvPr>
            <p:ph idx="1"/>
          </p:nvPr>
        </p:nvPicPr>
        <p:blipFill>
          <a:blip r:embed="rId3"/>
          <a:stretch>
            <a:fillRect/>
          </a:stretch>
        </p:blipFill>
        <p:spPr>
          <a:xfrm>
            <a:off x="4488797" y="3909515"/>
            <a:ext cx="4256570" cy="2743437"/>
          </a:xfrm>
          <a:prstGeom prst="rect">
            <a:avLst/>
          </a:prstGeom>
        </p:spPr>
      </p:pic>
      <p:sp>
        <p:nvSpPr>
          <p:cNvPr id="2" name="Text Placeholder 1">
            <a:extLst>
              <a:ext uri="{FF2B5EF4-FFF2-40B4-BE49-F238E27FC236}">
                <a16:creationId xmlns:a16="http://schemas.microsoft.com/office/drawing/2014/main" id="{71FA44A1-8542-43EA-A690-7A0D0846B956}"/>
              </a:ext>
            </a:extLst>
          </p:cNvPr>
          <p:cNvSpPr>
            <a:spLocks noGrp="1"/>
          </p:cNvSpPr>
          <p:nvPr>
            <p:ph type="body" sz="half" idx="4294967295"/>
          </p:nvPr>
        </p:nvSpPr>
        <p:spPr>
          <a:xfrm>
            <a:off x="0" y="1377950"/>
            <a:ext cx="3971925" cy="3556000"/>
          </a:xfrm>
        </p:spPr>
        <p:txBody>
          <a:bodyPr/>
          <a:lstStyle/>
          <a:p>
            <a:pPr marL="285750" indent="-285750">
              <a:buFont typeface="Wingdings" panose="05000000000000000000" pitchFamily="2" charset="2"/>
              <a:buChar char="§"/>
            </a:pPr>
            <a:r>
              <a:rPr lang="en-US" sz="1800" b="0"/>
              <a:t>Boxplot data shows that during the summertime, average oil temperatures consistently exceed the threshold of 194</a:t>
            </a:r>
            <a:r>
              <a:rPr lang="en-US" sz="1800" b="0">
                <a:sym typeface="Symbol" panose="05050102010706020507" pitchFamily="18" charset="2"/>
              </a:rPr>
              <a:t> F consistently in the summertime particularly at sites with flat, high-speed runs (Morenci/CV)</a:t>
            </a:r>
          </a:p>
          <a:p>
            <a:pPr marL="285750" indent="-285750">
              <a:buFont typeface="Wingdings" panose="05000000000000000000" pitchFamily="2" charset="2"/>
              <a:buChar char="§"/>
            </a:pPr>
            <a:endParaRPr lang="en-US" sz="1800" b="0">
              <a:sym typeface="Symbol" panose="05050102010706020507" pitchFamily="18" charset="2"/>
            </a:endParaRPr>
          </a:p>
          <a:p>
            <a:pPr marL="285750" indent="-285750">
              <a:buFont typeface="Wingdings" panose="05000000000000000000" pitchFamily="2" charset="2"/>
              <a:buChar char="§"/>
            </a:pPr>
            <a:r>
              <a:rPr lang="en-US" sz="1800" b="0">
                <a:sym typeface="Symbol" panose="05050102010706020507" pitchFamily="18" charset="2"/>
              </a:rPr>
              <a:t>The exception is Bagdad, who currently have differential oil coolers on all trucks except for T220</a:t>
            </a:r>
          </a:p>
        </p:txBody>
      </p:sp>
      <p:pic>
        <p:nvPicPr>
          <p:cNvPr id="6" name="Content Placeholder 5">
            <a:extLst>
              <a:ext uri="{FF2B5EF4-FFF2-40B4-BE49-F238E27FC236}">
                <a16:creationId xmlns:a16="http://schemas.microsoft.com/office/drawing/2014/main" id="{60E4C611-FFB6-4C2E-BB04-AD2A1E931EDE}"/>
              </a:ext>
            </a:extLst>
          </p:cNvPr>
          <p:cNvPicPr>
            <a:picLocks noChangeAspect="1"/>
          </p:cNvPicPr>
          <p:nvPr/>
        </p:nvPicPr>
        <p:blipFill>
          <a:blip r:embed="rId4"/>
          <a:stretch>
            <a:fillRect/>
          </a:stretch>
        </p:blipFill>
        <p:spPr bwMode="auto">
          <a:xfrm>
            <a:off x="4488797" y="1090485"/>
            <a:ext cx="4256570" cy="2641574"/>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54C267BC-2BDE-405D-B666-FE56A86BA01D}"/>
              </a:ext>
            </a:extLst>
          </p:cNvPr>
          <p:cNvSpPr>
            <a:spLocks noGrp="1"/>
          </p:cNvSpPr>
          <p:nvPr>
            <p:ph type="sldNum" sz="quarter" idx="12"/>
          </p:nvPr>
        </p:nvSpPr>
        <p:spPr/>
        <p:txBody>
          <a:bodyPr/>
          <a:lstStyle/>
          <a:p>
            <a:fld id="{B5EB69C0-7537-C24C-BC67-8B5F238D9475}" type="slidenum">
              <a:rPr lang="en-US" dirty="0" smtClean="0"/>
              <a:pPr/>
              <a:t>46</a:t>
            </a:fld>
            <a:endParaRPr lang="en-US"/>
          </a:p>
        </p:txBody>
      </p:sp>
    </p:spTree>
    <p:extLst>
      <p:ext uri="{BB962C8B-B14F-4D97-AF65-F5344CB8AC3E}">
        <p14:creationId xmlns:p14="http://schemas.microsoft.com/office/powerpoint/2010/main" val="1407667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9A5628-9431-4719-85F0-1F4AA3E7D382}"/>
              </a:ext>
            </a:extLst>
          </p:cNvPr>
          <p:cNvSpPr>
            <a:spLocks noGrp="1"/>
          </p:cNvSpPr>
          <p:nvPr>
            <p:ph type="sldNum" sz="quarter" idx="12"/>
          </p:nvPr>
        </p:nvSpPr>
        <p:spPr>
          <a:xfrm>
            <a:off x="8732800" y="6481445"/>
            <a:ext cx="411200" cy="365125"/>
          </a:xfrm>
        </p:spPr>
        <p:txBody>
          <a:bodyPr anchor="ctr">
            <a:normAutofit/>
          </a:bodyPr>
          <a:lstStyle/>
          <a:p>
            <a:pPr>
              <a:spcAft>
                <a:spcPts val="600"/>
              </a:spcAft>
            </a:pPr>
            <a:fld id="{B5EB69C0-7537-C24C-BC67-8B5F238D9475}" type="slidenum">
              <a:rPr lang="en-US" dirty="0" smtClean="0"/>
              <a:pPr>
                <a:spcAft>
                  <a:spcPts val="600"/>
                </a:spcAft>
              </a:pPr>
              <a:t>47</a:t>
            </a:fld>
            <a:endParaRPr lang="en-US"/>
          </a:p>
        </p:txBody>
      </p:sp>
      <p:sp>
        <p:nvSpPr>
          <p:cNvPr id="3" name="Title 2">
            <a:extLst>
              <a:ext uri="{FF2B5EF4-FFF2-40B4-BE49-F238E27FC236}">
                <a16:creationId xmlns:a16="http://schemas.microsoft.com/office/drawing/2014/main" id="{E31E78BD-DC40-4E5C-B133-02CB677ACC1C}"/>
              </a:ext>
            </a:extLst>
          </p:cNvPr>
          <p:cNvSpPr>
            <a:spLocks noGrp="1"/>
          </p:cNvSpPr>
          <p:nvPr>
            <p:ph type="title"/>
          </p:nvPr>
        </p:nvSpPr>
        <p:spPr>
          <a:xfrm>
            <a:off x="354330" y="80169"/>
            <a:ext cx="5669280" cy="854647"/>
          </a:xfrm>
        </p:spPr>
        <p:txBody>
          <a:bodyPr anchor="ctr">
            <a:normAutofit/>
          </a:bodyPr>
          <a:lstStyle/>
          <a:p>
            <a:r>
              <a:rPr lang="en-US"/>
              <a:t>Differential Cooler Recommendations </a:t>
            </a:r>
          </a:p>
        </p:txBody>
      </p:sp>
      <p:sp>
        <p:nvSpPr>
          <p:cNvPr id="7" name="Text Placeholder 6">
            <a:extLst>
              <a:ext uri="{FF2B5EF4-FFF2-40B4-BE49-F238E27FC236}">
                <a16:creationId xmlns:a16="http://schemas.microsoft.com/office/drawing/2014/main" id="{1120AC19-2BE3-4758-9D69-B3F678718486}"/>
              </a:ext>
            </a:extLst>
          </p:cNvPr>
          <p:cNvSpPr>
            <a:spLocks noGrp="1"/>
          </p:cNvSpPr>
          <p:nvPr>
            <p:ph idx="13"/>
          </p:nvPr>
        </p:nvSpPr>
        <p:spPr>
          <a:xfrm>
            <a:off x="91440" y="1718183"/>
            <a:ext cx="4274818" cy="4351338"/>
          </a:xfrm>
        </p:spPr>
        <p:txBody>
          <a:bodyPr>
            <a:normAutofit/>
          </a:bodyPr>
          <a:lstStyle/>
          <a:p>
            <a:pPr marL="457200" indent="-457200">
              <a:buFont typeface="Arial" panose="020B0604020202020204" pitchFamily="34" charset="0"/>
              <a:buChar char="•"/>
            </a:pPr>
            <a:r>
              <a:rPr lang="en-US"/>
              <a:t>Standardize installation of differential oil cooler package on all D-Model TRPs</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a:t>Retrofit machines that have already gone through TRP but did not receive the update</a:t>
            </a:r>
          </a:p>
          <a:p>
            <a:endParaRPr lang="en-US"/>
          </a:p>
        </p:txBody>
      </p:sp>
      <p:pic>
        <p:nvPicPr>
          <p:cNvPr id="6" name="Picture 5">
            <a:extLst>
              <a:ext uri="{FF2B5EF4-FFF2-40B4-BE49-F238E27FC236}">
                <a16:creationId xmlns:a16="http://schemas.microsoft.com/office/drawing/2014/main" id="{26C3E3C9-0E44-4314-99D9-25B5A073506E}"/>
              </a:ext>
            </a:extLst>
          </p:cNvPr>
          <p:cNvPicPr>
            <a:picLocks noChangeAspect="1"/>
          </p:cNvPicPr>
          <p:nvPr/>
        </p:nvPicPr>
        <p:blipFill rotWithShape="1">
          <a:blip r:embed="rId3"/>
          <a:srcRect t="10668" r="-3" b="12987"/>
          <a:stretch/>
        </p:blipFill>
        <p:spPr>
          <a:xfrm>
            <a:off x="4617720" y="1645031"/>
            <a:ext cx="4274818" cy="4351338"/>
          </a:xfrm>
          <a:prstGeom prst="rect">
            <a:avLst/>
          </a:prstGeom>
          <a:noFill/>
        </p:spPr>
      </p:pic>
    </p:spTree>
    <p:extLst>
      <p:ext uri="{BB962C8B-B14F-4D97-AF65-F5344CB8AC3E}">
        <p14:creationId xmlns:p14="http://schemas.microsoft.com/office/powerpoint/2010/main" val="1150356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5FBCC6-586B-4399-BE32-D837E9D824C4}"/>
              </a:ext>
            </a:extLst>
          </p:cNvPr>
          <p:cNvSpPr txBox="1"/>
          <p:nvPr/>
        </p:nvSpPr>
        <p:spPr>
          <a:xfrm>
            <a:off x="347453" y="3125979"/>
            <a:ext cx="6885553" cy="584775"/>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H&amp;E Finals</a:t>
            </a:r>
          </a:p>
        </p:txBody>
      </p:sp>
    </p:spTree>
    <p:extLst>
      <p:ext uri="{BB962C8B-B14F-4D97-AF65-F5344CB8AC3E}">
        <p14:creationId xmlns:p14="http://schemas.microsoft.com/office/powerpoint/2010/main" val="730187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83422-3077-4419-B8B1-D35DEF1F71CF}"/>
              </a:ext>
            </a:extLst>
          </p:cNvPr>
          <p:cNvSpPr>
            <a:spLocks noGrp="1"/>
          </p:cNvSpPr>
          <p:nvPr>
            <p:ph type="title"/>
          </p:nvPr>
        </p:nvSpPr>
        <p:spPr/>
        <p:txBody>
          <a:bodyPr/>
          <a:lstStyle/>
          <a:p>
            <a:r>
              <a:rPr lang="en-US">
                <a:latin typeface="Arial"/>
                <a:cs typeface="Arial"/>
              </a:rPr>
              <a:t>H&amp;E Final Drive</a:t>
            </a:r>
            <a:endParaRPr lang="en-US"/>
          </a:p>
        </p:txBody>
      </p:sp>
      <p:sp>
        <p:nvSpPr>
          <p:cNvPr id="7" name="Content Placeholder 6">
            <a:extLst>
              <a:ext uri="{FF2B5EF4-FFF2-40B4-BE49-F238E27FC236}">
                <a16:creationId xmlns:a16="http://schemas.microsoft.com/office/drawing/2014/main" id="{0274828D-BEC4-46FF-BAC4-816BD75A86C6}"/>
              </a:ext>
            </a:extLst>
          </p:cNvPr>
          <p:cNvSpPr>
            <a:spLocks noGrp="1"/>
          </p:cNvSpPr>
          <p:nvPr>
            <p:ph idx="1"/>
          </p:nvPr>
        </p:nvSpPr>
        <p:spPr>
          <a:xfrm>
            <a:off x="445273" y="1320529"/>
            <a:ext cx="8070077" cy="4841732"/>
          </a:xfrm>
        </p:spPr>
        <p:txBody>
          <a:bodyPr>
            <a:normAutofit fontScale="47500" lnSpcReduction="20000"/>
          </a:bodyPr>
          <a:lstStyle/>
          <a:p>
            <a:pPr algn="just"/>
            <a:r>
              <a:rPr lang="en-US" sz="3800" b="1">
                <a:latin typeface="Arial"/>
                <a:cs typeface="Arial"/>
              </a:rPr>
              <a:t>OVERVIEW</a:t>
            </a:r>
            <a:endParaRPr lang="en-US" sz="3800">
              <a:latin typeface="Arial"/>
              <a:cs typeface="Arial"/>
            </a:endParaRPr>
          </a:p>
          <a:p>
            <a:pPr marL="457200" indent="-457200" algn="just">
              <a:buFont typeface="Arial" panose="020B0604020202020204" pitchFamily="34" charset="0"/>
              <a:buChar char="•"/>
            </a:pPr>
            <a:r>
              <a:rPr lang="en-US" sz="3800">
                <a:latin typeface="Arial"/>
                <a:cs typeface="Arial"/>
              </a:rPr>
              <a:t>H&amp;E Final Drive is mainly a CAT Final Drive with addition of H&amp;E improvements.</a:t>
            </a:r>
          </a:p>
          <a:p>
            <a:pPr marL="457200" indent="-457200" algn="just">
              <a:buFont typeface="Arial" panose="020B0604020202020204" pitchFamily="34" charset="0"/>
              <a:buChar char="•"/>
            </a:pPr>
            <a:r>
              <a:rPr lang="en-US" sz="3800">
                <a:latin typeface="Arial"/>
                <a:cs typeface="Arial"/>
              </a:rPr>
              <a:t>The process and time to R&amp;I the final drive CAT are equal WITH H&amp;E final drive.</a:t>
            </a:r>
          </a:p>
          <a:p>
            <a:pPr marL="457200" indent="-457200" algn="just">
              <a:buFont typeface="Arial" panose="020B0604020202020204" pitchFamily="34" charset="0"/>
              <a:buChar char="•"/>
            </a:pPr>
            <a:r>
              <a:rPr lang="en-US" sz="3800">
                <a:latin typeface="Arial"/>
                <a:cs typeface="Arial"/>
              </a:rPr>
              <a:t>The maintenance practices are equal between CAT and H&amp;E, only have the difference in kidney looping. H&amp;E requires this process for each independent components (final drive RH, Final drive LH and Differential and Differential oil coolers are ineffective.</a:t>
            </a:r>
          </a:p>
          <a:p>
            <a:pPr marL="457200" indent="-457200" algn="just">
              <a:buFont typeface="Arial" panose="020B0604020202020204" pitchFamily="34" charset="0"/>
              <a:buChar char="•"/>
            </a:pPr>
            <a:r>
              <a:rPr lang="en-US" sz="3800">
                <a:latin typeface="Arial"/>
                <a:cs typeface="Arial"/>
              </a:rPr>
              <a:t>Oil samples show that particle counts and wear are similar. </a:t>
            </a:r>
            <a:endParaRPr lang="en-US" sz="3800"/>
          </a:p>
          <a:p>
            <a:pPr marL="457200" indent="-457200" algn="just">
              <a:buFont typeface="Arial" panose="020B0604020202020204" pitchFamily="34" charset="0"/>
              <a:buChar char="•"/>
            </a:pPr>
            <a:r>
              <a:rPr lang="en-US" sz="3800">
                <a:latin typeface="Arial"/>
                <a:cs typeface="Arial"/>
              </a:rPr>
              <a:t>Bearing, gear and other parts are original CAT</a:t>
            </a:r>
            <a:r>
              <a:rPr lang="en-US" sz="3800" b="1">
                <a:latin typeface="Arial"/>
                <a:cs typeface="Arial"/>
              </a:rPr>
              <a:t>.</a:t>
            </a:r>
            <a:endParaRPr lang="en-US" sz="3800">
              <a:latin typeface="Arial"/>
              <a:cs typeface="Arial"/>
            </a:endParaRPr>
          </a:p>
          <a:p>
            <a:pPr marL="457200" indent="-457200" algn="just">
              <a:buFont typeface="Arial" panose="020B0604020202020204" pitchFamily="34" charset="0"/>
              <a:buChar char="•"/>
            </a:pPr>
            <a:r>
              <a:rPr lang="en-US" sz="3800">
                <a:latin typeface="Arial"/>
                <a:cs typeface="Arial"/>
              </a:rPr>
              <a:t>H&amp;E finals do have a direct impact on isolating failures.</a:t>
            </a:r>
          </a:p>
          <a:p>
            <a:pPr marL="457200" indent="-457200" algn="just">
              <a:buFont typeface="Arial" panose="020B0604020202020204" pitchFamily="34" charset="0"/>
              <a:buChar char="•"/>
            </a:pPr>
            <a:r>
              <a:rPr lang="en-US" sz="3800">
                <a:latin typeface="Arial"/>
                <a:cs typeface="Arial"/>
              </a:rPr>
              <a:t>The pre-load procedure was a block due to H&amp;E policy.</a:t>
            </a:r>
          </a:p>
          <a:p>
            <a:pPr marL="457200" indent="-457200" algn="just">
              <a:buFont typeface="Arial" panose="020B0604020202020204" pitchFamily="34" charset="0"/>
              <a:buChar char="•"/>
            </a:pPr>
            <a:r>
              <a:rPr lang="en-US" sz="3800">
                <a:latin typeface="Arial"/>
                <a:cs typeface="Arial"/>
              </a:rPr>
              <a:t>Recommendation is we continue to use Caterpillar finals.</a:t>
            </a:r>
          </a:p>
          <a:p>
            <a:pPr algn="just"/>
            <a:endParaRPr lang="en-US">
              <a:latin typeface="Arial"/>
              <a:cs typeface="Arial"/>
            </a:endParaRPr>
          </a:p>
          <a:p>
            <a:pPr algn="just"/>
            <a:r>
              <a:rPr lang="en-US">
                <a:latin typeface="Arial"/>
                <a:cs typeface="Arial"/>
              </a:rPr>
              <a:t>Links: </a:t>
            </a:r>
            <a:r>
              <a:rPr lang="en-US">
                <a:latin typeface="Arial"/>
                <a:cs typeface="Arial"/>
                <a:hlinkClick r:id="rId3"/>
              </a:rPr>
              <a:t>https://www.h-eparts.com/solutions/mining-solutions/birrana-enhancements-wheel-ends/</a:t>
            </a:r>
            <a:endParaRPr lang="en-US">
              <a:latin typeface="Arial"/>
              <a:cs typeface="Arial"/>
            </a:endParaRPr>
          </a:p>
          <a:p>
            <a:endParaRPr lang="en-US"/>
          </a:p>
        </p:txBody>
      </p:sp>
      <p:sp>
        <p:nvSpPr>
          <p:cNvPr id="3" name="Slide Number Placeholder 2">
            <a:extLst>
              <a:ext uri="{FF2B5EF4-FFF2-40B4-BE49-F238E27FC236}">
                <a16:creationId xmlns:a16="http://schemas.microsoft.com/office/drawing/2014/main" id="{0230DCAB-B519-4E09-97D1-F01D004ECC6B}"/>
              </a:ext>
            </a:extLst>
          </p:cNvPr>
          <p:cNvSpPr>
            <a:spLocks noGrp="1"/>
          </p:cNvSpPr>
          <p:nvPr>
            <p:ph type="sldNum" sz="quarter" idx="12"/>
          </p:nvPr>
        </p:nvSpPr>
        <p:spPr/>
        <p:txBody>
          <a:bodyPr/>
          <a:lstStyle/>
          <a:p>
            <a:fld id="{B5EB69C0-7537-C24C-BC67-8B5F238D9475}" type="slidenum">
              <a:rPr lang="en-US" dirty="0" smtClean="0"/>
              <a:pPr/>
              <a:t>49</a:t>
            </a:fld>
            <a:endParaRPr lang="en-US"/>
          </a:p>
        </p:txBody>
      </p:sp>
    </p:spTree>
    <p:extLst>
      <p:ext uri="{BB962C8B-B14F-4D97-AF65-F5344CB8AC3E}">
        <p14:creationId xmlns:p14="http://schemas.microsoft.com/office/powerpoint/2010/main" val="2058679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686F3FA-608B-44A3-AE7D-2748D6EFC254}"/>
              </a:ext>
            </a:extLst>
          </p:cNvPr>
          <p:cNvGraphicFramePr>
            <a:graphicFrameLocks noGrp="1"/>
          </p:cNvGraphicFramePr>
          <p:nvPr>
            <p:ph idx="1"/>
            <p:extLst>
              <p:ext uri="{D42A27DB-BD31-4B8C-83A1-F6EECF244321}">
                <p14:modId xmlns:p14="http://schemas.microsoft.com/office/powerpoint/2010/main" val="3059467294"/>
              </p:ext>
            </p:extLst>
          </p:nvPr>
        </p:nvGraphicFramePr>
        <p:xfrm>
          <a:off x="291401" y="1135463"/>
          <a:ext cx="8490857" cy="5643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89AEF7F5-0D17-4F08-A8C2-4F1659596DF3}"/>
              </a:ext>
            </a:extLst>
          </p:cNvPr>
          <p:cNvSpPr>
            <a:spLocks noGrp="1"/>
          </p:cNvSpPr>
          <p:nvPr>
            <p:ph type="title"/>
          </p:nvPr>
        </p:nvSpPr>
        <p:spPr/>
        <p:txBody>
          <a:bodyPr/>
          <a:lstStyle/>
          <a:p>
            <a:r>
              <a:rPr lang="en-US" sz="2400"/>
              <a:t>Team Objective and Key Results</a:t>
            </a:r>
            <a:endParaRPr lang="en-US"/>
          </a:p>
        </p:txBody>
      </p:sp>
      <p:sp>
        <p:nvSpPr>
          <p:cNvPr id="2" name="Slide Number Placeholder 1">
            <a:extLst>
              <a:ext uri="{FF2B5EF4-FFF2-40B4-BE49-F238E27FC236}">
                <a16:creationId xmlns:a16="http://schemas.microsoft.com/office/drawing/2014/main" id="{007928B1-9F87-451B-B13D-E3DC43F6220E}"/>
              </a:ext>
            </a:extLst>
          </p:cNvPr>
          <p:cNvSpPr>
            <a:spLocks noGrp="1"/>
          </p:cNvSpPr>
          <p:nvPr>
            <p:ph type="sldNum" sz="quarter" idx="12"/>
          </p:nvPr>
        </p:nvSpPr>
        <p:spPr/>
        <p:txBody>
          <a:bodyPr/>
          <a:lstStyle/>
          <a:p>
            <a:fld id="{B5EB69C0-7537-C24C-BC67-8B5F238D9475}" type="slidenum">
              <a:rPr lang="en-US" smtClean="0"/>
              <a:pPr/>
              <a:t>5</a:t>
            </a:fld>
            <a:endParaRPr lang="en-US"/>
          </a:p>
        </p:txBody>
      </p:sp>
    </p:spTree>
    <p:extLst>
      <p:ext uri="{BB962C8B-B14F-4D97-AF65-F5344CB8AC3E}">
        <p14:creationId xmlns:p14="http://schemas.microsoft.com/office/powerpoint/2010/main" val="3563035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hlinkClick r:id="" action="ppaction://noaction"/>
            <a:extLst>
              <a:ext uri="{FF2B5EF4-FFF2-40B4-BE49-F238E27FC236}">
                <a16:creationId xmlns:a16="http://schemas.microsoft.com/office/drawing/2014/main" id="{751438A4-564D-4DBC-875B-0FCC3AD95F2E}"/>
              </a:ext>
            </a:extLst>
          </p:cNvPr>
          <p:cNvSpPr>
            <a:spLocks noGrp="1"/>
          </p:cNvSpPr>
          <p:nvPr/>
        </p:nvSpPr>
        <p:spPr bwMode="gray">
          <a:xfrm>
            <a:off x="998331" y="1766455"/>
            <a:ext cx="6391849" cy="332509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80963" tIns="80963" rIns="0" bIns="8255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457200" indent="-265176"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3pPr>
            <a:lvl4pPr marL="612648" indent="-155448"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4pPr>
            <a:lvl5pPr marL="749808" indent="-128016"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nSpc>
                <a:spcPct val="150000"/>
              </a:lnSpc>
            </a:pPr>
            <a:r>
              <a:rPr lang="en-US" sz="1800" b="1">
                <a:solidFill>
                  <a:schemeClr val="bg1"/>
                </a:solidFill>
                <a:latin typeface="Arial" panose="020B0604020202020204" pitchFamily="34" charset="0"/>
                <a:cs typeface="Arial" panose="020B0604020202020204" pitchFamily="34" charset="0"/>
              </a:rPr>
              <a:t>Introduction</a:t>
            </a:r>
          </a:p>
          <a:p>
            <a:pPr>
              <a:lnSpc>
                <a:spcPct val="150000"/>
              </a:lnSpc>
            </a:pPr>
            <a:r>
              <a:rPr lang="en-US" sz="1800" b="1">
                <a:solidFill>
                  <a:schemeClr val="bg1"/>
                </a:solidFill>
                <a:latin typeface="Arial" panose="020B0604020202020204" pitchFamily="34" charset="0"/>
                <a:cs typeface="Arial" panose="020B0604020202020204" pitchFamily="34" charset="0"/>
              </a:rPr>
              <a:t>Maintenance </a:t>
            </a:r>
          </a:p>
          <a:p>
            <a:pPr>
              <a:lnSpc>
                <a:spcPct val="150000"/>
              </a:lnSpc>
            </a:pPr>
            <a:r>
              <a:rPr lang="en-US" sz="1800" b="1">
                <a:solidFill>
                  <a:schemeClr val="bg1"/>
                </a:solidFill>
                <a:latin typeface="Arial" panose="020B0604020202020204" pitchFamily="34" charset="0"/>
                <a:cs typeface="Arial" panose="020B0604020202020204" pitchFamily="34" charset="0"/>
              </a:rPr>
              <a:t>Intervention</a:t>
            </a:r>
          </a:p>
          <a:p>
            <a:pPr>
              <a:lnSpc>
                <a:spcPct val="150000"/>
              </a:lnSpc>
            </a:pPr>
            <a:r>
              <a:rPr lang="en-US" sz="1800" b="1">
                <a:solidFill>
                  <a:schemeClr val="bg1"/>
                </a:solidFill>
                <a:latin typeface="Arial" panose="020B0604020202020204" pitchFamily="34" charset="0"/>
                <a:cs typeface="Arial" panose="020B0604020202020204" pitchFamily="34" charset="0"/>
              </a:rPr>
              <a:t>Recommendations</a:t>
            </a:r>
          </a:p>
          <a:p>
            <a:pPr>
              <a:lnSpc>
                <a:spcPct val="150000"/>
              </a:lnSpc>
            </a:pPr>
            <a:r>
              <a:rPr lang="en-US" sz="2800" b="1">
                <a:solidFill>
                  <a:schemeClr val="bg1"/>
                </a:solidFill>
                <a:latin typeface="Arial" panose="020B0604020202020204" pitchFamily="34" charset="0"/>
                <a:cs typeface="Arial" panose="020B0604020202020204" pitchFamily="34" charset="0"/>
              </a:rPr>
              <a:t>Sustainability </a:t>
            </a:r>
          </a:p>
          <a:p>
            <a:pPr>
              <a:lnSpc>
                <a:spcPct val="150000"/>
              </a:lnSpc>
            </a:pPr>
            <a:r>
              <a:rPr lang="en-US" sz="1800" b="1">
                <a:solidFill>
                  <a:schemeClr val="bg1"/>
                </a:solidFill>
                <a:latin typeface="Arial" panose="020B0604020202020204" pitchFamily="34" charset="0"/>
                <a:cs typeface="Arial" panose="020B0604020202020204" pitchFamily="34" charset="0"/>
              </a:rPr>
              <a:t>Future Opportunities</a:t>
            </a:r>
          </a:p>
        </p:txBody>
      </p:sp>
    </p:spTree>
    <p:extLst>
      <p:ext uri="{BB962C8B-B14F-4D97-AF65-F5344CB8AC3E}">
        <p14:creationId xmlns:p14="http://schemas.microsoft.com/office/powerpoint/2010/main" val="3878108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299412858"/>
              </p:ext>
            </p:extLst>
          </p:nvPr>
        </p:nvGraphicFramePr>
        <p:xfrm>
          <a:off x="202019" y="1424763"/>
          <a:ext cx="8718697" cy="4646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a:t>Site Communication/Transition Plan</a:t>
            </a:r>
          </a:p>
        </p:txBody>
      </p:sp>
      <p:sp>
        <p:nvSpPr>
          <p:cNvPr id="2" name="Slide Number Placeholder 1">
            <a:extLst>
              <a:ext uri="{FF2B5EF4-FFF2-40B4-BE49-F238E27FC236}">
                <a16:creationId xmlns:a16="http://schemas.microsoft.com/office/drawing/2014/main" id="{3DC1AE5F-361B-4ADE-90C2-19CC0B66495E}"/>
              </a:ext>
            </a:extLst>
          </p:cNvPr>
          <p:cNvSpPr>
            <a:spLocks noGrp="1"/>
          </p:cNvSpPr>
          <p:nvPr>
            <p:ph type="sldNum" sz="quarter" idx="12"/>
          </p:nvPr>
        </p:nvSpPr>
        <p:spPr/>
        <p:txBody>
          <a:bodyPr/>
          <a:lstStyle/>
          <a:p>
            <a:fld id="{B5EB69C0-7537-C24C-BC67-8B5F238D9475}" type="slidenum">
              <a:rPr lang="en-US" dirty="0" smtClean="0"/>
              <a:pPr/>
              <a:t>51</a:t>
            </a:fld>
            <a:endParaRPr lang="en-US"/>
          </a:p>
        </p:txBody>
      </p:sp>
    </p:spTree>
    <p:extLst>
      <p:ext uri="{BB962C8B-B14F-4D97-AF65-F5344CB8AC3E}">
        <p14:creationId xmlns:p14="http://schemas.microsoft.com/office/powerpoint/2010/main" val="577068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CL Sustainability Team Charter</a:t>
            </a:r>
            <a:endParaRPr lang="en-US">
              <a:latin typeface="Arial"/>
              <a:cs typeface="Arial"/>
            </a:endParaRPr>
          </a:p>
        </p:txBody>
      </p:sp>
      <p:graphicFrame>
        <p:nvGraphicFramePr>
          <p:cNvPr id="4" name="Diagram 3"/>
          <p:cNvGraphicFramePr/>
          <p:nvPr>
            <p:extLst>
              <p:ext uri="{D42A27DB-BD31-4B8C-83A1-F6EECF244321}">
                <p14:modId xmlns:p14="http://schemas.microsoft.com/office/powerpoint/2010/main" val="211228908"/>
              </p:ext>
            </p:extLst>
          </p:nvPr>
        </p:nvGraphicFramePr>
        <p:xfrm>
          <a:off x="609600" y="1268505"/>
          <a:ext cx="7939088" cy="4899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1A195A0-F12D-4AFB-953B-7DAD15B88689}"/>
              </a:ext>
            </a:extLst>
          </p:cNvPr>
          <p:cNvSpPr>
            <a:spLocks noGrp="1"/>
          </p:cNvSpPr>
          <p:nvPr>
            <p:ph type="sldNum" sz="quarter" idx="12"/>
          </p:nvPr>
        </p:nvSpPr>
        <p:spPr/>
        <p:txBody>
          <a:bodyPr/>
          <a:lstStyle/>
          <a:p>
            <a:fld id="{B5EB69C0-7537-C24C-BC67-8B5F238D9475}" type="slidenum">
              <a:rPr lang="en-US" dirty="0" smtClean="0"/>
              <a:pPr/>
              <a:t>52</a:t>
            </a:fld>
            <a:endParaRPr lang="en-US"/>
          </a:p>
        </p:txBody>
      </p:sp>
    </p:spTree>
    <p:extLst>
      <p:ext uri="{BB962C8B-B14F-4D97-AF65-F5344CB8AC3E}">
        <p14:creationId xmlns:p14="http://schemas.microsoft.com/office/powerpoint/2010/main" val="301964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Proposed CL Sustainability Team</a:t>
            </a:r>
          </a:p>
        </p:txBody>
      </p:sp>
      <p:graphicFrame>
        <p:nvGraphicFramePr>
          <p:cNvPr id="5" name="Diagram 4">
            <a:extLst>
              <a:ext uri="{FF2B5EF4-FFF2-40B4-BE49-F238E27FC236}">
                <a16:creationId xmlns:a16="http://schemas.microsoft.com/office/drawing/2014/main" id="{D988C9C1-8715-4AF4-88C4-CD68593B7951}"/>
              </a:ext>
            </a:extLst>
          </p:cNvPr>
          <p:cNvGraphicFramePr/>
          <p:nvPr>
            <p:extLst>
              <p:ext uri="{D42A27DB-BD31-4B8C-83A1-F6EECF244321}">
                <p14:modId xmlns:p14="http://schemas.microsoft.com/office/powerpoint/2010/main" val="3112302297"/>
              </p:ext>
            </p:extLst>
          </p:nvPr>
        </p:nvGraphicFramePr>
        <p:xfrm>
          <a:off x="592846" y="1016543"/>
          <a:ext cx="8384329" cy="5312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00DDC06-FEE4-4FC7-A7BB-84B4CDA16256}"/>
              </a:ext>
            </a:extLst>
          </p:cNvPr>
          <p:cNvSpPr txBox="1"/>
          <p:nvPr/>
        </p:nvSpPr>
        <p:spPr>
          <a:xfrm>
            <a:off x="5508847" y="6391655"/>
            <a:ext cx="3468328" cy="307777"/>
          </a:xfrm>
          <a:prstGeom prst="rect">
            <a:avLst/>
          </a:prstGeom>
          <a:noFill/>
        </p:spPr>
        <p:txBody>
          <a:bodyPr wrap="square" rtlCol="0">
            <a:spAutoFit/>
          </a:bodyPr>
          <a:lstStyle/>
          <a:p>
            <a:r>
              <a:rPr lang="en-US" sz="1400"/>
              <a:t>Member of the FTFB sustainability team </a:t>
            </a:r>
          </a:p>
        </p:txBody>
      </p:sp>
      <p:sp>
        <p:nvSpPr>
          <p:cNvPr id="7" name="Oval 6">
            <a:extLst>
              <a:ext uri="{FF2B5EF4-FFF2-40B4-BE49-F238E27FC236}">
                <a16:creationId xmlns:a16="http://schemas.microsoft.com/office/drawing/2014/main" id="{923751C6-EAB2-471D-A4B9-0A696B54112A}"/>
              </a:ext>
            </a:extLst>
          </p:cNvPr>
          <p:cNvSpPr/>
          <p:nvPr/>
        </p:nvSpPr>
        <p:spPr>
          <a:xfrm>
            <a:off x="5325967" y="6454103"/>
            <a:ext cx="182880" cy="182880"/>
          </a:xfrm>
          <a:prstGeom prst="ellipse">
            <a:avLst/>
          </a:prstGeom>
          <a:solidFill>
            <a:srgbClr val="F7D8AD"/>
          </a:solidFill>
          <a:ln>
            <a:solidFill>
              <a:srgbClr val="EFB1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CFDE90E-0A7B-48E0-847E-93FD85F6A1A9}"/>
              </a:ext>
            </a:extLst>
          </p:cNvPr>
          <p:cNvSpPr>
            <a:spLocks noGrp="1"/>
          </p:cNvSpPr>
          <p:nvPr>
            <p:ph type="sldNum" sz="quarter" idx="12"/>
          </p:nvPr>
        </p:nvSpPr>
        <p:spPr/>
        <p:txBody>
          <a:bodyPr/>
          <a:lstStyle/>
          <a:p>
            <a:fld id="{B5EB69C0-7537-C24C-BC67-8B5F238D9475}" type="slidenum">
              <a:rPr lang="en-US" dirty="0" smtClean="0"/>
              <a:pPr/>
              <a:t>53</a:t>
            </a:fld>
            <a:endParaRPr lang="en-US"/>
          </a:p>
        </p:txBody>
      </p:sp>
    </p:spTree>
    <p:extLst>
      <p:ext uri="{BB962C8B-B14F-4D97-AF65-F5344CB8AC3E}">
        <p14:creationId xmlns:p14="http://schemas.microsoft.com/office/powerpoint/2010/main" val="1174966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D1D6EB-765D-436D-8E60-8C8845AE4C74}"/>
              </a:ext>
            </a:extLst>
          </p:cNvPr>
          <p:cNvSpPr txBox="1"/>
          <p:nvPr/>
        </p:nvSpPr>
        <p:spPr>
          <a:xfrm>
            <a:off x="347453" y="3125979"/>
            <a:ext cx="6885553" cy="584775"/>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Tracking Value</a:t>
            </a:r>
          </a:p>
        </p:txBody>
      </p:sp>
    </p:spTree>
    <p:extLst>
      <p:ext uri="{BB962C8B-B14F-4D97-AF65-F5344CB8AC3E}">
        <p14:creationId xmlns:p14="http://schemas.microsoft.com/office/powerpoint/2010/main" val="172845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325" y="1327345"/>
            <a:ext cx="8459350" cy="4683038"/>
          </a:xfrm>
        </p:spPr>
        <p:txBody>
          <a:bodyPr>
            <a:normAutofit/>
          </a:bodyPr>
          <a:lstStyle/>
          <a:p>
            <a:r>
              <a:rPr lang="en-US" sz="2000" b="0"/>
              <a:t>Utilize </a:t>
            </a:r>
            <a:r>
              <a:rPr lang="en-US" sz="2000"/>
              <a:t>Sustainability Dashboard in Power BI </a:t>
            </a:r>
            <a:r>
              <a:rPr lang="en-US" sz="2000" b="0"/>
              <a:t>to track key metrics across all sites</a:t>
            </a:r>
          </a:p>
          <a:p>
            <a:pPr lvl="1"/>
            <a:r>
              <a:rPr lang="en-US" sz="1800" b="0"/>
              <a:t>Ensure component </a:t>
            </a:r>
            <a:r>
              <a:rPr lang="en-US" sz="1800"/>
              <a:t>maintenance costs are maintained</a:t>
            </a:r>
          </a:p>
          <a:p>
            <a:pPr lvl="1"/>
            <a:r>
              <a:rPr lang="en-US" sz="1800"/>
              <a:t>Track component life at each site in an easy-to-use format</a:t>
            </a:r>
            <a:endParaRPr lang="en-US" sz="1800" b="0"/>
          </a:p>
          <a:p>
            <a:pPr lvl="1"/>
            <a:r>
              <a:rPr lang="en-US" sz="1800" b="0"/>
              <a:t>Ensure </a:t>
            </a:r>
            <a:r>
              <a:rPr lang="en-US" sz="1800"/>
              <a:t>component</a:t>
            </a:r>
            <a:r>
              <a:rPr lang="en-US" sz="1800" b="0"/>
              <a:t> </a:t>
            </a:r>
            <a:r>
              <a:rPr lang="en-US" sz="1800"/>
              <a:t>reliability is maintained</a:t>
            </a:r>
          </a:p>
          <a:p>
            <a:r>
              <a:rPr lang="en-US" sz="2000" b="0"/>
              <a:t>Customer feedback is key as we iterate on this report</a:t>
            </a:r>
          </a:p>
          <a:p>
            <a:endParaRPr lang="en-US" sz="2000" b="1">
              <a:solidFill>
                <a:srgbClr val="FF0000"/>
              </a:solidFill>
            </a:endParaRPr>
          </a:p>
          <a:p>
            <a:endParaRPr lang="en-US" sz="2000" b="1">
              <a:solidFill>
                <a:srgbClr val="FF0000"/>
              </a:solidFill>
            </a:endParaRPr>
          </a:p>
          <a:p>
            <a:endParaRPr lang="en-US" sz="2000" b="1">
              <a:solidFill>
                <a:srgbClr val="FF0000"/>
              </a:solidFill>
            </a:endParaRPr>
          </a:p>
          <a:p>
            <a:endParaRPr lang="en-US" sz="2000" b="1">
              <a:solidFill>
                <a:srgbClr val="FF0000"/>
              </a:solidFill>
            </a:endParaRPr>
          </a:p>
          <a:p>
            <a:endParaRPr lang="en-US" sz="2000" b="1">
              <a:solidFill>
                <a:srgbClr val="FF0000"/>
              </a:solidFill>
            </a:endParaRPr>
          </a:p>
          <a:p>
            <a:endParaRPr lang="en-US" sz="2000" b="1">
              <a:solidFill>
                <a:srgbClr val="FF0000"/>
              </a:solidFill>
            </a:endParaRPr>
          </a:p>
          <a:p>
            <a:endParaRPr lang="en-US" sz="2000" b="1">
              <a:solidFill>
                <a:srgbClr val="FF0000"/>
              </a:solidFill>
            </a:endParaRPr>
          </a:p>
          <a:p>
            <a:pPr marL="0" indent="0">
              <a:buNone/>
            </a:pPr>
            <a:endParaRPr lang="en-US" sz="2000"/>
          </a:p>
          <a:p>
            <a:pPr marL="0" indent="0">
              <a:buNone/>
            </a:pPr>
            <a:endParaRPr lang="en-US" sz="2000"/>
          </a:p>
          <a:p>
            <a:pPr marL="0" indent="0">
              <a:buNone/>
            </a:pPr>
            <a:endParaRPr lang="en-US" sz="2000" b="0"/>
          </a:p>
        </p:txBody>
      </p:sp>
      <p:sp>
        <p:nvSpPr>
          <p:cNvPr id="3" name="Title 2"/>
          <p:cNvSpPr>
            <a:spLocks noGrp="1"/>
          </p:cNvSpPr>
          <p:nvPr>
            <p:ph type="title"/>
          </p:nvPr>
        </p:nvSpPr>
        <p:spPr/>
        <p:txBody>
          <a:bodyPr/>
          <a:lstStyle/>
          <a:p>
            <a:r>
              <a:rPr lang="en-US"/>
              <a:t>How do we track Value?</a:t>
            </a:r>
          </a:p>
        </p:txBody>
      </p:sp>
      <p:sp>
        <p:nvSpPr>
          <p:cNvPr id="4" name="Slide Number Placeholder 3">
            <a:extLst>
              <a:ext uri="{FF2B5EF4-FFF2-40B4-BE49-F238E27FC236}">
                <a16:creationId xmlns:a16="http://schemas.microsoft.com/office/drawing/2014/main" id="{2EF4A6DE-8854-4FBC-9514-80642A0A513E}"/>
              </a:ext>
            </a:extLst>
          </p:cNvPr>
          <p:cNvSpPr>
            <a:spLocks noGrp="1"/>
          </p:cNvSpPr>
          <p:nvPr>
            <p:ph type="sldNum" sz="quarter" idx="12"/>
          </p:nvPr>
        </p:nvSpPr>
        <p:spPr/>
        <p:txBody>
          <a:bodyPr/>
          <a:lstStyle/>
          <a:p>
            <a:fld id="{B5EB69C0-7537-C24C-BC67-8B5F238D9475}" type="slidenum">
              <a:rPr lang="en-US" dirty="0" smtClean="0"/>
              <a:pPr/>
              <a:t>55</a:t>
            </a:fld>
            <a:endParaRPr lang="en-US"/>
          </a:p>
        </p:txBody>
      </p:sp>
    </p:spTree>
    <p:extLst>
      <p:ext uri="{BB962C8B-B14F-4D97-AF65-F5344CB8AC3E}">
        <p14:creationId xmlns:p14="http://schemas.microsoft.com/office/powerpoint/2010/main" val="3367908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1DA8-5B0E-41B8-9AE7-4A01477E427F}"/>
              </a:ext>
            </a:extLst>
          </p:cNvPr>
          <p:cNvSpPr>
            <a:spLocks noGrp="1"/>
          </p:cNvSpPr>
          <p:nvPr>
            <p:ph type="title"/>
          </p:nvPr>
        </p:nvSpPr>
        <p:spPr>
          <a:xfrm>
            <a:off x="297180" y="80169"/>
            <a:ext cx="5715000" cy="854647"/>
          </a:xfrm>
        </p:spPr>
        <p:txBody>
          <a:bodyPr lIns="91440" tIns="45720" rIns="91440" bIns="45720" anchor="ctr">
            <a:normAutofit fontScale="90000"/>
          </a:bodyPr>
          <a:lstStyle/>
          <a:p>
            <a:r>
              <a:rPr lang="en-US"/>
              <a:t>Power BI Component Overview  </a:t>
            </a:r>
            <a:br>
              <a:rPr lang="en-US"/>
            </a:br>
            <a:r>
              <a:rPr lang="en-US"/>
              <a:t>MVP</a:t>
            </a:r>
            <a:endParaRPr lang="en-US" b="0"/>
          </a:p>
          <a:p>
            <a:endParaRPr lang="en-US"/>
          </a:p>
        </p:txBody>
      </p:sp>
      <p:sp>
        <p:nvSpPr>
          <p:cNvPr id="4" name="Slide Number Placeholder 3">
            <a:extLst>
              <a:ext uri="{FF2B5EF4-FFF2-40B4-BE49-F238E27FC236}">
                <a16:creationId xmlns:a16="http://schemas.microsoft.com/office/drawing/2014/main" id="{1B73F626-93B8-4D95-907D-040A9BE05A7E}"/>
              </a:ext>
            </a:extLst>
          </p:cNvPr>
          <p:cNvSpPr>
            <a:spLocks noGrp="1"/>
          </p:cNvSpPr>
          <p:nvPr>
            <p:ph type="sldNum" sz="quarter" idx="12"/>
          </p:nvPr>
        </p:nvSpPr>
        <p:spPr>
          <a:xfrm>
            <a:off x="8720951" y="6470651"/>
            <a:ext cx="411200" cy="365125"/>
          </a:xfrm>
        </p:spPr>
        <p:txBody>
          <a:bodyPr anchor="ctr">
            <a:normAutofit/>
          </a:bodyPr>
          <a:lstStyle/>
          <a:p>
            <a:pPr>
              <a:spcAft>
                <a:spcPts val="600"/>
              </a:spcAft>
            </a:pPr>
            <a:fld id="{B5EB69C0-7537-C24C-BC67-8B5F238D9475}" type="slidenum">
              <a:rPr lang="en-US" smtClean="0"/>
              <a:pPr>
                <a:spcAft>
                  <a:spcPts val="600"/>
                </a:spcAft>
              </a:pPr>
              <a:t>56</a:t>
            </a:fld>
            <a:endParaRPr lang="en-US"/>
          </a:p>
        </p:txBody>
      </p:sp>
      <p:pic>
        <p:nvPicPr>
          <p:cNvPr id="5" name="Picture 5" descr="A picture containing table&#10;&#10;Description automatically generated">
            <a:extLst>
              <a:ext uri="{FF2B5EF4-FFF2-40B4-BE49-F238E27FC236}">
                <a16:creationId xmlns:a16="http://schemas.microsoft.com/office/drawing/2014/main" id="{CADDD66A-1261-445F-8AB1-0210DDFD0886}"/>
              </a:ext>
            </a:extLst>
          </p:cNvPr>
          <p:cNvPicPr>
            <a:picLocks noGrp="1" noChangeAspect="1"/>
          </p:cNvPicPr>
          <p:nvPr>
            <p:ph idx="13"/>
          </p:nvPr>
        </p:nvPicPr>
        <p:blipFill>
          <a:blip r:embed="rId2"/>
          <a:stretch>
            <a:fillRect/>
          </a:stretch>
        </p:blipFill>
        <p:spPr>
          <a:xfrm>
            <a:off x="138229" y="1061199"/>
            <a:ext cx="8653972" cy="5275548"/>
          </a:xfrm>
          <a:noFill/>
        </p:spPr>
      </p:pic>
    </p:spTree>
    <p:extLst>
      <p:ext uri="{BB962C8B-B14F-4D97-AF65-F5344CB8AC3E}">
        <p14:creationId xmlns:p14="http://schemas.microsoft.com/office/powerpoint/2010/main" val="4126071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3C8D52C-1B6B-4389-B4BD-E9CD95F57C84}"/>
              </a:ext>
            </a:extLst>
          </p:cNvPr>
          <p:cNvPicPr>
            <a:picLocks noGrp="1" noChangeAspect="1"/>
          </p:cNvPicPr>
          <p:nvPr>
            <p:ph idx="1"/>
          </p:nvPr>
        </p:nvPicPr>
        <p:blipFill>
          <a:blip r:embed="rId3"/>
          <a:stretch>
            <a:fillRect/>
          </a:stretch>
        </p:blipFill>
        <p:spPr>
          <a:xfrm>
            <a:off x="480773" y="1089061"/>
            <a:ext cx="8334454" cy="5589141"/>
          </a:xfrm>
          <a:prstGeom prst="rect">
            <a:avLst/>
          </a:prstGeom>
        </p:spPr>
      </p:pic>
      <p:sp>
        <p:nvSpPr>
          <p:cNvPr id="3" name="Title 2">
            <a:extLst>
              <a:ext uri="{FF2B5EF4-FFF2-40B4-BE49-F238E27FC236}">
                <a16:creationId xmlns:a16="http://schemas.microsoft.com/office/drawing/2014/main" id="{87B2179D-6EB1-4A3E-ADB6-A5F1748087DA}"/>
              </a:ext>
            </a:extLst>
          </p:cNvPr>
          <p:cNvSpPr>
            <a:spLocks noGrp="1"/>
          </p:cNvSpPr>
          <p:nvPr>
            <p:ph type="title"/>
          </p:nvPr>
        </p:nvSpPr>
        <p:spPr>
          <a:xfrm>
            <a:off x="297180" y="197823"/>
            <a:ext cx="5715000" cy="854647"/>
          </a:xfrm>
        </p:spPr>
        <p:txBody>
          <a:bodyPr>
            <a:normAutofit fontScale="90000"/>
          </a:bodyPr>
          <a:lstStyle/>
          <a:p>
            <a:r>
              <a:rPr lang="en-US"/>
              <a:t>Ranked Components – High to Low </a:t>
            </a:r>
            <a:br>
              <a:rPr lang="en-US"/>
            </a:br>
            <a:r>
              <a:rPr lang="en-US"/>
              <a:t>MVP</a:t>
            </a:r>
            <a:br>
              <a:rPr lang="en-US"/>
            </a:br>
            <a:endParaRPr lang="en-US"/>
          </a:p>
        </p:txBody>
      </p:sp>
      <p:sp>
        <p:nvSpPr>
          <p:cNvPr id="2" name="Slide Number Placeholder 1">
            <a:extLst>
              <a:ext uri="{FF2B5EF4-FFF2-40B4-BE49-F238E27FC236}">
                <a16:creationId xmlns:a16="http://schemas.microsoft.com/office/drawing/2014/main" id="{489DDD7C-D8ED-4C71-8EE3-CABE2290E31B}"/>
              </a:ext>
            </a:extLst>
          </p:cNvPr>
          <p:cNvSpPr>
            <a:spLocks noGrp="1"/>
          </p:cNvSpPr>
          <p:nvPr>
            <p:ph type="sldNum" sz="quarter" idx="12"/>
          </p:nvPr>
        </p:nvSpPr>
        <p:spPr/>
        <p:txBody>
          <a:bodyPr/>
          <a:lstStyle/>
          <a:p>
            <a:fld id="{B5EB69C0-7537-C24C-BC67-8B5F238D9475}" type="slidenum">
              <a:rPr lang="en-US" dirty="0" smtClean="0"/>
              <a:pPr/>
              <a:t>57</a:t>
            </a:fld>
            <a:endParaRPr lang="en-US"/>
          </a:p>
        </p:txBody>
      </p:sp>
    </p:spTree>
    <p:extLst>
      <p:ext uri="{BB962C8B-B14F-4D97-AF65-F5344CB8AC3E}">
        <p14:creationId xmlns:p14="http://schemas.microsoft.com/office/powerpoint/2010/main" val="1011781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A535C4-3E51-4D6C-BED6-A404E7FFAC34}"/>
              </a:ext>
            </a:extLst>
          </p:cNvPr>
          <p:cNvSpPr>
            <a:spLocks noGrp="1"/>
          </p:cNvSpPr>
          <p:nvPr>
            <p:ph type="title"/>
          </p:nvPr>
        </p:nvSpPr>
        <p:spPr/>
        <p:txBody>
          <a:bodyPr/>
          <a:lstStyle/>
          <a:p>
            <a:pPr>
              <a:lnSpc>
                <a:spcPct val="100000"/>
              </a:lnSpc>
            </a:pPr>
            <a:r>
              <a:rPr lang="en-US"/>
              <a:t>Communicating Team Goals to a Broader Audience</a:t>
            </a:r>
          </a:p>
        </p:txBody>
      </p:sp>
      <p:pic>
        <p:nvPicPr>
          <p:cNvPr id="1026" name="Picture 2" descr="Text&#10;&#10;Description automatically generated">
            <a:extLst>
              <a:ext uri="{FF2B5EF4-FFF2-40B4-BE49-F238E27FC236}">
                <a16:creationId xmlns:a16="http://schemas.microsoft.com/office/drawing/2014/main" id="{0DC04D33-4C96-42AF-AFE1-4D4F474D3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949" y="3156859"/>
            <a:ext cx="46101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2CE4B5B-DBE0-493D-A0F5-2C1DA612C472}"/>
              </a:ext>
            </a:extLst>
          </p:cNvPr>
          <p:cNvSpPr txBox="1"/>
          <p:nvPr/>
        </p:nvSpPr>
        <p:spPr>
          <a:xfrm>
            <a:off x="550415" y="1157347"/>
            <a:ext cx="8043169" cy="2031325"/>
          </a:xfrm>
          <a:prstGeom prst="rect">
            <a:avLst/>
          </a:prstGeom>
          <a:noFill/>
        </p:spPr>
        <p:txBody>
          <a:bodyPr wrap="square" rtlCol="0">
            <a:spAutoFit/>
          </a:bodyPr>
          <a:lstStyle/>
          <a:p>
            <a:pPr algn="ctr"/>
            <a:r>
              <a:rPr lang="en-US"/>
              <a:t>Utilize V-Net Screens onsite to communicate wins, value, and KPIs which will create some excitement and build a bit of friendly competition between sites</a:t>
            </a:r>
          </a:p>
          <a:p>
            <a:pPr algn="ctr"/>
            <a:endParaRPr lang="en-US"/>
          </a:p>
          <a:p>
            <a:pPr algn="ctr"/>
            <a:r>
              <a:rPr lang="en-US"/>
              <a:t>Work is underway with the corporate communications team to make this a reality </a:t>
            </a:r>
          </a:p>
          <a:p>
            <a:pPr algn="ctr"/>
            <a:endParaRPr lang="en-US"/>
          </a:p>
          <a:p>
            <a:pPr algn="ctr"/>
            <a:endParaRPr lang="en-US"/>
          </a:p>
        </p:txBody>
      </p:sp>
      <p:sp>
        <p:nvSpPr>
          <p:cNvPr id="4" name="Slide Number Placeholder 3">
            <a:extLst>
              <a:ext uri="{FF2B5EF4-FFF2-40B4-BE49-F238E27FC236}">
                <a16:creationId xmlns:a16="http://schemas.microsoft.com/office/drawing/2014/main" id="{4868773D-0360-412C-9802-95CD20142363}"/>
              </a:ext>
            </a:extLst>
          </p:cNvPr>
          <p:cNvSpPr>
            <a:spLocks noGrp="1"/>
          </p:cNvSpPr>
          <p:nvPr>
            <p:ph type="sldNum" sz="quarter" idx="12"/>
          </p:nvPr>
        </p:nvSpPr>
        <p:spPr/>
        <p:txBody>
          <a:bodyPr/>
          <a:lstStyle/>
          <a:p>
            <a:fld id="{B5EB69C0-7537-C24C-BC67-8B5F238D9475}" type="slidenum">
              <a:rPr lang="en-US" dirty="0" smtClean="0"/>
              <a:pPr/>
              <a:t>58</a:t>
            </a:fld>
            <a:endParaRPr lang="en-US"/>
          </a:p>
        </p:txBody>
      </p:sp>
    </p:spTree>
    <p:extLst>
      <p:ext uri="{BB962C8B-B14F-4D97-AF65-F5344CB8AC3E}">
        <p14:creationId xmlns:p14="http://schemas.microsoft.com/office/powerpoint/2010/main" val="39238246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ctr">
            <a:normAutofit/>
          </a:bodyPr>
          <a:lstStyle/>
          <a:p>
            <a:r>
              <a:rPr lang="en-US"/>
              <a:t>Our Ask: Own and Support this for your Site!</a:t>
            </a:r>
          </a:p>
        </p:txBody>
      </p:sp>
      <p:sp>
        <p:nvSpPr>
          <p:cNvPr id="2" name="Content Placeholder 1"/>
          <p:cNvSpPr>
            <a:spLocks noGrp="1"/>
          </p:cNvSpPr>
          <p:nvPr>
            <p:ph idx="1"/>
          </p:nvPr>
        </p:nvSpPr>
        <p:spPr>
          <a:xfrm>
            <a:off x="297179" y="1041621"/>
            <a:ext cx="8512865" cy="3037398"/>
          </a:xfrm>
        </p:spPr>
        <p:txBody>
          <a:bodyPr wrap="square" anchor="t">
            <a:normAutofit fontScale="92500" lnSpcReduction="10000"/>
          </a:bodyPr>
          <a:lstStyle/>
          <a:p>
            <a:pPr>
              <a:lnSpc>
                <a:spcPct val="90000"/>
              </a:lnSpc>
            </a:pPr>
            <a:r>
              <a:rPr lang="en-US" sz="1500" b="0"/>
              <a:t>Your </a:t>
            </a:r>
            <a:r>
              <a:rPr lang="en-US" sz="1500"/>
              <a:t>buy-in and continued support </a:t>
            </a:r>
            <a:r>
              <a:rPr lang="en-US" sz="1500" b="0"/>
              <a:t>is critical to meeting our ambitious goal</a:t>
            </a:r>
          </a:p>
          <a:p>
            <a:pPr>
              <a:lnSpc>
                <a:spcPct val="90000"/>
              </a:lnSpc>
            </a:pPr>
            <a:r>
              <a:rPr lang="en-US" sz="1500" b="0"/>
              <a:t>Please </a:t>
            </a:r>
            <a:r>
              <a:rPr lang="en-US" sz="1500"/>
              <a:t>communicate </a:t>
            </a:r>
            <a:r>
              <a:rPr lang="en-US" sz="1500" i="1"/>
              <a:t>why</a:t>
            </a:r>
            <a:r>
              <a:rPr lang="en-US" sz="1500"/>
              <a:t> we are making any changes </a:t>
            </a:r>
            <a:r>
              <a:rPr lang="en-US" sz="1500" b="0"/>
              <a:t>to increase </a:t>
            </a:r>
            <a:r>
              <a:rPr lang="en-US" sz="1500"/>
              <a:t>component life</a:t>
            </a:r>
            <a:r>
              <a:rPr lang="en-US" sz="1500" b="0"/>
              <a:t> – show the value!</a:t>
            </a:r>
          </a:p>
          <a:p>
            <a:pPr>
              <a:lnSpc>
                <a:spcPct val="90000"/>
              </a:lnSpc>
            </a:pPr>
            <a:r>
              <a:rPr lang="en-US" sz="1500" b="0"/>
              <a:t>Let the core team know any doubts or setbacks so they can be addressed</a:t>
            </a:r>
          </a:p>
          <a:p>
            <a:pPr>
              <a:lnSpc>
                <a:spcPct val="90000"/>
              </a:lnSpc>
            </a:pPr>
            <a:r>
              <a:rPr lang="en-US" sz="1500"/>
              <a:t>Each site should form a small team </a:t>
            </a:r>
            <a:r>
              <a:rPr lang="en-US" sz="1500" b="0"/>
              <a:t>to carry on </a:t>
            </a:r>
            <a:r>
              <a:rPr lang="en-US" sz="1500"/>
              <a:t>component life</a:t>
            </a:r>
            <a:r>
              <a:rPr lang="en-US" sz="1500" b="0"/>
              <a:t> work and communicate back to the Core Team through site Product Owners:</a:t>
            </a:r>
          </a:p>
          <a:p>
            <a:pPr lvl="1">
              <a:lnSpc>
                <a:spcPct val="90000"/>
              </a:lnSpc>
            </a:pPr>
            <a:r>
              <a:rPr lang="en-US" sz="1500" b="0"/>
              <a:t>Site Dealer Representative</a:t>
            </a:r>
          </a:p>
          <a:p>
            <a:pPr lvl="1">
              <a:lnSpc>
                <a:spcPct val="90000"/>
              </a:lnSpc>
            </a:pPr>
            <a:r>
              <a:rPr lang="en-US" sz="1500" b="0"/>
              <a:t>Site Sr. Planner</a:t>
            </a:r>
          </a:p>
          <a:p>
            <a:pPr lvl="1">
              <a:lnSpc>
                <a:spcPct val="90000"/>
              </a:lnSpc>
            </a:pPr>
            <a:r>
              <a:rPr lang="en-US" sz="1500" b="0"/>
              <a:t>Site Supervisor</a:t>
            </a:r>
          </a:p>
          <a:p>
            <a:pPr>
              <a:lnSpc>
                <a:spcPct val="90000"/>
              </a:lnSpc>
            </a:pPr>
            <a:r>
              <a:rPr lang="en-US" sz="1500"/>
              <a:t>These efforts and collaboration on each site should tie in with the 1MM gallon fuel burn on engines from the Feel the Fuel Burn team. </a:t>
            </a:r>
            <a:endParaRPr lang="en-US" sz="1500" b="0"/>
          </a:p>
        </p:txBody>
      </p:sp>
      <p:pic>
        <p:nvPicPr>
          <p:cNvPr id="5" name="Picture 4">
            <a:extLst>
              <a:ext uri="{FF2B5EF4-FFF2-40B4-BE49-F238E27FC236}">
                <a16:creationId xmlns:a16="http://schemas.microsoft.com/office/drawing/2014/main" id="{E13C3904-549A-43AB-8710-9B51F0BB5B1E}"/>
              </a:ext>
            </a:extLst>
          </p:cNvPr>
          <p:cNvPicPr>
            <a:picLocks noChangeAspect="1"/>
          </p:cNvPicPr>
          <p:nvPr/>
        </p:nvPicPr>
        <p:blipFill>
          <a:blip r:embed="rId3"/>
          <a:stretch>
            <a:fillRect/>
          </a:stretch>
        </p:blipFill>
        <p:spPr>
          <a:xfrm>
            <a:off x="1027665" y="4214993"/>
            <a:ext cx="3465031" cy="2301411"/>
          </a:xfrm>
          <a:prstGeom prst="rect">
            <a:avLst/>
          </a:prstGeom>
          <a:noFill/>
        </p:spPr>
      </p:pic>
      <p:pic>
        <p:nvPicPr>
          <p:cNvPr id="6" name="Picture 5">
            <a:extLst>
              <a:ext uri="{FF2B5EF4-FFF2-40B4-BE49-F238E27FC236}">
                <a16:creationId xmlns:a16="http://schemas.microsoft.com/office/drawing/2014/main" id="{748A9AC5-2DF3-4D70-B872-1B1FDD2270AE}"/>
              </a:ext>
            </a:extLst>
          </p:cNvPr>
          <p:cNvPicPr>
            <a:picLocks noChangeAspect="1"/>
          </p:cNvPicPr>
          <p:nvPr/>
        </p:nvPicPr>
        <p:blipFill>
          <a:blip r:embed="rId4"/>
          <a:stretch>
            <a:fillRect/>
          </a:stretch>
        </p:blipFill>
        <p:spPr>
          <a:xfrm>
            <a:off x="4857036" y="3968413"/>
            <a:ext cx="3465031" cy="2644011"/>
          </a:xfrm>
          <a:prstGeom prst="rect">
            <a:avLst/>
          </a:prstGeom>
        </p:spPr>
      </p:pic>
      <p:sp>
        <p:nvSpPr>
          <p:cNvPr id="4" name="Slide Number Placeholder 3">
            <a:extLst>
              <a:ext uri="{FF2B5EF4-FFF2-40B4-BE49-F238E27FC236}">
                <a16:creationId xmlns:a16="http://schemas.microsoft.com/office/drawing/2014/main" id="{A32C416D-5E03-44B4-BFB0-AD8C0F9C48E2}"/>
              </a:ext>
            </a:extLst>
          </p:cNvPr>
          <p:cNvSpPr>
            <a:spLocks noGrp="1"/>
          </p:cNvSpPr>
          <p:nvPr>
            <p:ph type="sldNum" sz="quarter" idx="12"/>
          </p:nvPr>
        </p:nvSpPr>
        <p:spPr/>
        <p:txBody>
          <a:bodyPr/>
          <a:lstStyle/>
          <a:p>
            <a:fld id="{B5EB69C0-7537-C24C-BC67-8B5F238D9475}" type="slidenum">
              <a:rPr lang="en-US" dirty="0" smtClean="0"/>
              <a:pPr/>
              <a:t>59</a:t>
            </a:fld>
            <a:endParaRPr lang="en-US"/>
          </a:p>
        </p:txBody>
      </p:sp>
    </p:spTree>
    <p:extLst>
      <p:ext uri="{BB962C8B-B14F-4D97-AF65-F5344CB8AC3E}">
        <p14:creationId xmlns:p14="http://schemas.microsoft.com/office/powerpoint/2010/main" val="19718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73E118-A94A-4C8F-A9FC-D12B1E6EE138}"/>
              </a:ext>
            </a:extLst>
          </p:cNvPr>
          <p:cNvSpPr>
            <a:spLocks noGrp="1"/>
          </p:cNvSpPr>
          <p:nvPr>
            <p:ph type="title"/>
          </p:nvPr>
        </p:nvSpPr>
        <p:spPr/>
        <p:txBody>
          <a:bodyPr wrap="square" anchor="ctr">
            <a:normAutofit/>
          </a:bodyPr>
          <a:lstStyle/>
          <a:p>
            <a:r>
              <a:rPr lang="en-US"/>
              <a:t>Define Metrics, Targets</a:t>
            </a:r>
          </a:p>
        </p:txBody>
      </p:sp>
      <p:sp>
        <p:nvSpPr>
          <p:cNvPr id="2" name="Content Placeholder 1">
            <a:extLst>
              <a:ext uri="{FF2B5EF4-FFF2-40B4-BE49-F238E27FC236}">
                <a16:creationId xmlns:a16="http://schemas.microsoft.com/office/drawing/2014/main" id="{3EF41D96-20A0-4862-91B2-801F989D4201}"/>
              </a:ext>
            </a:extLst>
          </p:cNvPr>
          <p:cNvSpPr>
            <a:spLocks noGrp="1"/>
          </p:cNvSpPr>
          <p:nvPr>
            <p:ph idx="1"/>
          </p:nvPr>
        </p:nvSpPr>
        <p:spPr/>
        <p:txBody>
          <a:bodyPr wrap="square" anchor="t">
            <a:normAutofit fontScale="70000" lnSpcReduction="20000"/>
          </a:bodyPr>
          <a:lstStyle/>
          <a:p>
            <a:pPr>
              <a:lnSpc>
                <a:spcPct val="90000"/>
              </a:lnSpc>
            </a:pPr>
            <a:r>
              <a:rPr lang="en-US"/>
              <a:t>Metrics for different components:</a:t>
            </a:r>
          </a:p>
          <a:p>
            <a:pPr marL="559435" lvl="1" indent="-216535">
              <a:lnSpc>
                <a:spcPct val="90000"/>
              </a:lnSpc>
            </a:pPr>
            <a:r>
              <a:rPr lang="en-US">
                <a:latin typeface="Arial"/>
                <a:cs typeface="Arial"/>
              </a:rPr>
              <a:t>Differentials – 15,000 Travel Hours</a:t>
            </a:r>
          </a:p>
          <a:p>
            <a:pPr marL="559435" lvl="1" indent="-216535">
              <a:lnSpc>
                <a:spcPct val="90000"/>
              </a:lnSpc>
            </a:pPr>
            <a:r>
              <a:rPr lang="en-US">
                <a:latin typeface="Arial"/>
                <a:cs typeface="Arial"/>
              </a:rPr>
              <a:t>Final Drives – 15,000 Travel Hours</a:t>
            </a:r>
          </a:p>
          <a:p>
            <a:pPr marL="559435" lvl="1" indent="-216535">
              <a:lnSpc>
                <a:spcPct val="90000"/>
              </a:lnSpc>
            </a:pPr>
            <a:r>
              <a:rPr lang="en-US">
                <a:latin typeface="Arial"/>
                <a:cs typeface="Arial"/>
              </a:rPr>
              <a:t>Transmissions – 15,000 Travel Hours</a:t>
            </a:r>
          </a:p>
          <a:p>
            <a:pPr marL="559435" lvl="1" indent="-216535">
              <a:lnSpc>
                <a:spcPct val="90000"/>
              </a:lnSpc>
            </a:pPr>
            <a:r>
              <a:rPr lang="en-US"/>
              <a:t>Torque Converters – 1,000,000 gallons of Fuel Burn</a:t>
            </a:r>
          </a:p>
          <a:p>
            <a:pPr marL="559435" lvl="1" indent="-216535">
              <a:lnSpc>
                <a:spcPct val="90000"/>
              </a:lnSpc>
            </a:pPr>
            <a:endParaRPr lang="en-US"/>
          </a:p>
          <a:p>
            <a:pPr>
              <a:lnSpc>
                <a:spcPct val="90000"/>
              </a:lnSpc>
              <a:spcBef>
                <a:spcPct val="0"/>
              </a:spcBef>
              <a:buFont typeface="Wingdings" panose="020B0604020202020204" pitchFamily="34" charset="0"/>
              <a:buChar char="§"/>
            </a:pPr>
            <a:r>
              <a:rPr lang="en-US" b="1"/>
              <a:t>Differentials/Final Drives/Transmissions</a:t>
            </a:r>
            <a:r>
              <a:rPr lang="en-US"/>
              <a:t>:</a:t>
            </a:r>
          </a:p>
          <a:p>
            <a:pPr marL="302260" lvl="1" indent="0">
              <a:lnSpc>
                <a:spcPct val="90000"/>
              </a:lnSpc>
              <a:spcBef>
                <a:spcPct val="0"/>
              </a:spcBef>
              <a:buNone/>
            </a:pPr>
            <a:r>
              <a:rPr lang="en-US" i="1"/>
              <a:t>Travel Hours</a:t>
            </a:r>
            <a:r>
              <a:rPr lang="en-US"/>
              <a:t>: Sum of time where the haul truck’s payload status is 'Travel Loaded’ or 'Traveling Empty' (data source: PI)</a:t>
            </a:r>
          </a:p>
          <a:p>
            <a:pPr>
              <a:lnSpc>
                <a:spcPct val="90000"/>
              </a:lnSpc>
              <a:buFont typeface="Wingdings" panose="020B0604020202020204" pitchFamily="34" charset="0"/>
              <a:buChar char="§"/>
            </a:pPr>
            <a:endParaRPr lang="en-US"/>
          </a:p>
          <a:p>
            <a:pPr>
              <a:lnSpc>
                <a:spcPct val="90000"/>
              </a:lnSpc>
              <a:spcBef>
                <a:spcPct val="0"/>
              </a:spcBef>
              <a:buFont typeface="Wingdings" panose="020B0604020202020204" pitchFamily="34" charset="0"/>
              <a:buChar char="§"/>
            </a:pPr>
            <a:r>
              <a:rPr lang="en-US" b="1"/>
              <a:t>Torque Converters</a:t>
            </a:r>
            <a:r>
              <a:rPr lang="en-US"/>
              <a:t>:</a:t>
            </a:r>
          </a:p>
          <a:p>
            <a:pPr marL="302260" lvl="1" indent="0">
              <a:lnSpc>
                <a:spcPct val="90000"/>
              </a:lnSpc>
              <a:spcBef>
                <a:spcPct val="0"/>
              </a:spcBef>
              <a:buNone/>
            </a:pPr>
            <a:r>
              <a:rPr lang="en-US" i="1"/>
              <a:t>Fuel Consumption</a:t>
            </a:r>
            <a:r>
              <a:rPr lang="en-US"/>
              <a:t>: Based on the “Engine Fuel Rate”-tag and in 1-second intervals, fuel consumption is aggregated to daily fuel consumption (data source: PI)</a:t>
            </a:r>
          </a:p>
          <a:p>
            <a:pPr>
              <a:lnSpc>
                <a:spcPct val="90000"/>
              </a:lnSpc>
              <a:buFont typeface="Wingdings" panose="020B0604020202020204" pitchFamily="34" charset="0"/>
              <a:buChar char="§"/>
            </a:pPr>
            <a:endParaRPr lang="en-US"/>
          </a:p>
          <a:p>
            <a:pPr>
              <a:lnSpc>
                <a:spcPct val="90000"/>
              </a:lnSpc>
              <a:buFont typeface="Wingdings" panose="020B0604020202020204" pitchFamily="34" charset="0"/>
              <a:buChar char="§"/>
            </a:pPr>
            <a:endParaRPr lang="en-US"/>
          </a:p>
        </p:txBody>
      </p:sp>
      <p:sp>
        <p:nvSpPr>
          <p:cNvPr id="4" name="Slide Number Placeholder 3">
            <a:extLst>
              <a:ext uri="{FF2B5EF4-FFF2-40B4-BE49-F238E27FC236}">
                <a16:creationId xmlns:a16="http://schemas.microsoft.com/office/drawing/2014/main" id="{B5C4515A-D7EA-41FB-A31E-F5E2EB80B514}"/>
              </a:ext>
            </a:extLst>
          </p:cNvPr>
          <p:cNvSpPr>
            <a:spLocks noGrp="1"/>
          </p:cNvSpPr>
          <p:nvPr>
            <p:ph type="sldNum" sz="quarter" idx="12"/>
          </p:nvPr>
        </p:nvSpPr>
        <p:spPr/>
        <p:txBody>
          <a:bodyPr/>
          <a:lstStyle/>
          <a:p>
            <a:fld id="{B5EB69C0-7537-C24C-BC67-8B5F238D9475}" type="slidenum">
              <a:rPr lang="en-US" smtClean="0"/>
              <a:pPr/>
              <a:t>6</a:t>
            </a:fld>
            <a:endParaRPr lang="en-US"/>
          </a:p>
        </p:txBody>
      </p:sp>
    </p:spTree>
    <p:extLst>
      <p:ext uri="{BB962C8B-B14F-4D97-AF65-F5344CB8AC3E}">
        <p14:creationId xmlns:p14="http://schemas.microsoft.com/office/powerpoint/2010/main" val="632414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hlinkClick r:id="" action="ppaction://noaction"/>
            <a:extLst>
              <a:ext uri="{FF2B5EF4-FFF2-40B4-BE49-F238E27FC236}">
                <a16:creationId xmlns:a16="http://schemas.microsoft.com/office/drawing/2014/main" id="{2589EDE3-9920-4044-846B-7F669594638B}"/>
              </a:ext>
            </a:extLst>
          </p:cNvPr>
          <p:cNvSpPr>
            <a:spLocks noGrp="1"/>
          </p:cNvSpPr>
          <p:nvPr/>
        </p:nvSpPr>
        <p:spPr bwMode="gray">
          <a:xfrm>
            <a:off x="998331" y="1766455"/>
            <a:ext cx="6391849" cy="332509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80963" tIns="80963" rIns="0" bIns="82550" numCol="1" spcCol="0" rtlCol="0" anchor="ctr" anchorCtr="0">
            <a:noAutofit/>
          </a:bodyPr>
          <a:lstStyle>
            <a:lvl1pPr marL="0" indent="0" algn="l" defTabSz="895350"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457200" indent="-265176"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3pPr>
            <a:lvl4pPr marL="612648" indent="-155448" algn="l" defTabSz="895350" rtl="0" eaLnBrk="1" fontAlgn="base" hangingPunct="1">
              <a:spcBef>
                <a:spcPct val="0"/>
              </a:spcBef>
              <a:spcAft>
                <a:spcPct val="0"/>
              </a:spcAft>
              <a:buClr>
                <a:schemeClr val="tx2"/>
              </a:buClr>
              <a:buSzPct val="120000"/>
              <a:buFont typeface="Arial" panose="020B0604020202020204" pitchFamily="34" charset="0"/>
              <a:buChar char="▫"/>
              <a:defRPr lang="x-none" sz="1600" baseline="0">
                <a:solidFill>
                  <a:schemeClr val="tx1"/>
                </a:solidFill>
                <a:latin typeface="+mn-lt"/>
              </a:defRPr>
            </a:lvl4pPr>
            <a:lvl5pPr marL="749808" indent="-128016" algn="l" defTabSz="895350" rtl="0" eaLnBrk="1" fontAlgn="base" hangingPunct="1">
              <a:spcBef>
                <a:spcPct val="0"/>
              </a:spcBef>
              <a:spcAft>
                <a:spcPct val="0"/>
              </a:spcAft>
              <a:buClr>
                <a:schemeClr val="tx2"/>
              </a:buClr>
              <a:buSzPct val="89000"/>
              <a:buFont typeface="Arial" panose="020B0604020202020204" pitchFamily="34" charset="0"/>
              <a:buChar char="-"/>
              <a:defRPr lang="x-none"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9pPr>
          </a:lstStyle>
          <a:p>
            <a:pPr>
              <a:lnSpc>
                <a:spcPct val="150000"/>
              </a:lnSpc>
            </a:pPr>
            <a:r>
              <a:rPr lang="en-US" sz="1800" b="1">
                <a:solidFill>
                  <a:schemeClr val="bg1"/>
                </a:solidFill>
                <a:latin typeface="Arial" panose="020B0604020202020204" pitchFamily="34" charset="0"/>
                <a:cs typeface="Arial" panose="020B0604020202020204" pitchFamily="34" charset="0"/>
              </a:rPr>
              <a:t>Introduction</a:t>
            </a:r>
          </a:p>
          <a:p>
            <a:pPr>
              <a:lnSpc>
                <a:spcPct val="150000"/>
              </a:lnSpc>
            </a:pPr>
            <a:r>
              <a:rPr lang="en-US" sz="1800" b="1">
                <a:solidFill>
                  <a:schemeClr val="bg1"/>
                </a:solidFill>
                <a:latin typeface="Arial" panose="020B0604020202020204" pitchFamily="34" charset="0"/>
                <a:cs typeface="Arial" panose="020B0604020202020204" pitchFamily="34" charset="0"/>
              </a:rPr>
              <a:t>Maintenance </a:t>
            </a:r>
          </a:p>
          <a:p>
            <a:pPr>
              <a:lnSpc>
                <a:spcPct val="150000"/>
              </a:lnSpc>
            </a:pPr>
            <a:r>
              <a:rPr lang="en-US" sz="1800" b="1">
                <a:solidFill>
                  <a:schemeClr val="bg1"/>
                </a:solidFill>
                <a:latin typeface="Arial" panose="020B0604020202020204" pitchFamily="34" charset="0"/>
                <a:cs typeface="Arial" panose="020B0604020202020204" pitchFamily="34" charset="0"/>
              </a:rPr>
              <a:t>Intervention</a:t>
            </a:r>
          </a:p>
          <a:p>
            <a:pPr>
              <a:lnSpc>
                <a:spcPct val="150000"/>
              </a:lnSpc>
            </a:pPr>
            <a:r>
              <a:rPr lang="en-US" sz="1800" b="1">
                <a:solidFill>
                  <a:schemeClr val="bg1"/>
                </a:solidFill>
                <a:latin typeface="Arial" panose="020B0604020202020204" pitchFamily="34" charset="0"/>
                <a:cs typeface="Arial" panose="020B0604020202020204" pitchFamily="34" charset="0"/>
              </a:rPr>
              <a:t>Recommendations</a:t>
            </a:r>
          </a:p>
          <a:p>
            <a:pPr>
              <a:lnSpc>
                <a:spcPct val="150000"/>
              </a:lnSpc>
            </a:pPr>
            <a:r>
              <a:rPr lang="en-US" sz="1800" b="1">
                <a:solidFill>
                  <a:schemeClr val="bg1"/>
                </a:solidFill>
                <a:latin typeface="Arial" panose="020B0604020202020204" pitchFamily="34" charset="0"/>
                <a:cs typeface="Arial" panose="020B0604020202020204" pitchFamily="34" charset="0"/>
              </a:rPr>
              <a:t>Sustainability </a:t>
            </a:r>
          </a:p>
          <a:p>
            <a:pPr>
              <a:lnSpc>
                <a:spcPct val="150000"/>
              </a:lnSpc>
            </a:pPr>
            <a:r>
              <a:rPr lang="en-US" sz="2800" b="1">
                <a:solidFill>
                  <a:schemeClr val="bg1"/>
                </a:solidFill>
                <a:latin typeface="Arial" panose="020B0604020202020204" pitchFamily="34" charset="0"/>
                <a:cs typeface="Arial" panose="020B0604020202020204" pitchFamily="34" charset="0"/>
              </a:rPr>
              <a:t>Future Opportunities</a:t>
            </a:r>
          </a:p>
        </p:txBody>
      </p:sp>
    </p:spTree>
    <p:extLst>
      <p:ext uri="{BB962C8B-B14F-4D97-AF65-F5344CB8AC3E}">
        <p14:creationId xmlns:p14="http://schemas.microsoft.com/office/powerpoint/2010/main" val="2591524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F4A40D-ABE5-41F5-BB33-8358B70FBD65}"/>
              </a:ext>
            </a:extLst>
          </p:cNvPr>
          <p:cNvSpPr txBox="1"/>
          <p:nvPr/>
        </p:nvSpPr>
        <p:spPr>
          <a:xfrm>
            <a:off x="748146" y="3065076"/>
            <a:ext cx="5578226" cy="1077218"/>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Future Opportunities Overview</a:t>
            </a:r>
          </a:p>
        </p:txBody>
      </p:sp>
    </p:spTree>
    <p:extLst>
      <p:ext uri="{BB962C8B-B14F-4D97-AF65-F5344CB8AC3E}">
        <p14:creationId xmlns:p14="http://schemas.microsoft.com/office/powerpoint/2010/main" val="822667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BD7C-F2B2-49FC-842D-3B6C02F7CC31}"/>
              </a:ext>
            </a:extLst>
          </p:cNvPr>
          <p:cNvSpPr>
            <a:spLocks noGrp="1"/>
          </p:cNvSpPr>
          <p:nvPr>
            <p:ph type="title"/>
          </p:nvPr>
        </p:nvSpPr>
        <p:spPr/>
        <p:txBody>
          <a:bodyPr/>
          <a:lstStyle/>
          <a:p>
            <a:r>
              <a:rPr lang="en-US"/>
              <a:t>Things We Found Out Along the Way</a:t>
            </a:r>
          </a:p>
        </p:txBody>
      </p:sp>
      <p:sp>
        <p:nvSpPr>
          <p:cNvPr id="4" name="Slide Number Placeholder 3">
            <a:extLst>
              <a:ext uri="{FF2B5EF4-FFF2-40B4-BE49-F238E27FC236}">
                <a16:creationId xmlns:a16="http://schemas.microsoft.com/office/drawing/2014/main" id="{5CE219B8-C8A3-4F86-BE26-8A8C0EA59BFD}"/>
              </a:ext>
            </a:extLst>
          </p:cNvPr>
          <p:cNvSpPr>
            <a:spLocks noGrp="1"/>
          </p:cNvSpPr>
          <p:nvPr>
            <p:ph type="sldNum" sz="quarter" idx="12"/>
          </p:nvPr>
        </p:nvSpPr>
        <p:spPr/>
        <p:txBody>
          <a:bodyPr/>
          <a:lstStyle/>
          <a:p>
            <a:fld id="{B5EB69C0-7537-C24C-BC67-8B5F238D9475}" type="slidenum">
              <a:rPr lang="en-US" smtClean="0"/>
              <a:pPr/>
              <a:t>62</a:t>
            </a:fld>
            <a:endParaRPr lang="en-US"/>
          </a:p>
        </p:txBody>
      </p:sp>
      <p:sp>
        <p:nvSpPr>
          <p:cNvPr id="10" name="Content Placeholder 9">
            <a:extLst>
              <a:ext uri="{FF2B5EF4-FFF2-40B4-BE49-F238E27FC236}">
                <a16:creationId xmlns:a16="http://schemas.microsoft.com/office/drawing/2014/main" id="{8ABCECFC-9C18-40C0-83EC-C5E9772FA858}"/>
              </a:ext>
            </a:extLst>
          </p:cNvPr>
          <p:cNvSpPr>
            <a:spLocks noGrp="1"/>
          </p:cNvSpPr>
          <p:nvPr>
            <p:ph idx="1"/>
          </p:nvPr>
        </p:nvSpPr>
        <p:spPr>
          <a:xfrm>
            <a:off x="69742" y="1084880"/>
            <a:ext cx="9004516" cy="5750895"/>
          </a:xfrm>
        </p:spPr>
        <p:txBody>
          <a:bodyPr vert="horz" lIns="91440" tIns="45720" rIns="91440" bIns="45720" rtlCol="0" anchor="t">
            <a:normAutofit lnSpcReduction="10000"/>
          </a:bodyPr>
          <a:lstStyle/>
          <a:p>
            <a:r>
              <a:rPr lang="en-US" sz="2000">
                <a:latin typeface="Arial"/>
                <a:cs typeface="Arial"/>
              </a:rPr>
              <a:t>Extensive analyses have generated future opportunities for improving HT reliability and are highlighted below. Details are in the appendix</a:t>
            </a:r>
          </a:p>
          <a:p>
            <a:pPr marL="342900" lvl="2">
              <a:spcBef>
                <a:spcPts val="900"/>
              </a:spcBef>
              <a:buFont typeface="Wingdings 3" panose="05040102010807070707" pitchFamily="18" charset="2"/>
              <a:buChar char=""/>
            </a:pPr>
            <a:r>
              <a:rPr lang="en-US" sz="1800" err="1">
                <a:latin typeface="Arial"/>
                <a:cs typeface="Arial"/>
              </a:rPr>
              <a:t>Syncon</a:t>
            </a:r>
            <a:r>
              <a:rPr lang="en-US" sz="1800">
                <a:latin typeface="Arial"/>
                <a:cs typeface="Arial"/>
              </a:rPr>
              <a:t> Synthetic differential fluid</a:t>
            </a:r>
          </a:p>
          <a:p>
            <a:pPr marL="342900" lvl="2">
              <a:spcBef>
                <a:spcPts val="900"/>
              </a:spcBef>
              <a:buFont typeface="Wingdings 3" panose="05040102010807070707" pitchFamily="18" charset="2"/>
              <a:buChar char=""/>
            </a:pPr>
            <a:r>
              <a:rPr lang="en-US" sz="1800">
                <a:latin typeface="Arial"/>
                <a:cs typeface="Arial"/>
              </a:rPr>
              <a:t>Synthetic differential fluid test in Cerro Verde</a:t>
            </a:r>
          </a:p>
          <a:p>
            <a:pPr marL="342900" lvl="2">
              <a:spcBef>
                <a:spcPts val="900"/>
              </a:spcBef>
              <a:buFont typeface="Wingdings 3" panose="05040102010807070707" pitchFamily="18" charset="2"/>
              <a:buChar char=""/>
            </a:pPr>
            <a:r>
              <a:rPr lang="en-US" sz="1800">
                <a:latin typeface="Arial"/>
                <a:cs typeface="Arial"/>
              </a:rPr>
              <a:t>Automated oil sample data entry system (SAP/LIMS interaction)</a:t>
            </a:r>
          </a:p>
          <a:p>
            <a:pPr marL="342900" lvl="2">
              <a:spcBef>
                <a:spcPts val="900"/>
              </a:spcBef>
              <a:buFont typeface="Wingdings 3" panose="05040102010807070707" pitchFamily="18" charset="2"/>
              <a:buChar char=""/>
            </a:pPr>
            <a:r>
              <a:rPr lang="en-US" sz="1800">
                <a:latin typeface="Arial"/>
                <a:cs typeface="Arial"/>
              </a:rPr>
              <a:t>B/C model differential oil cooler test</a:t>
            </a:r>
          </a:p>
          <a:p>
            <a:pPr marL="342900" lvl="2">
              <a:spcBef>
                <a:spcPts val="900"/>
              </a:spcBef>
              <a:buFont typeface="Wingdings 3" panose="05040102010807070707" pitchFamily="18" charset="2"/>
              <a:buChar char=""/>
            </a:pPr>
            <a:r>
              <a:rPr lang="en-US" sz="1800">
                <a:latin typeface="Arial"/>
                <a:cs typeface="Arial"/>
              </a:rPr>
              <a:t>On-Board kidney looping</a:t>
            </a:r>
          </a:p>
          <a:p>
            <a:pPr marL="342900" lvl="2">
              <a:spcBef>
                <a:spcPts val="900"/>
              </a:spcBef>
              <a:buFont typeface="Wingdings 3" panose="05040102010807070707" pitchFamily="18" charset="2"/>
              <a:buChar char=""/>
            </a:pPr>
            <a:r>
              <a:rPr lang="en-US" sz="1800">
                <a:latin typeface="Arial"/>
                <a:cs typeface="Arial"/>
              </a:rPr>
              <a:t>793C model transmission in 793B model trucks</a:t>
            </a:r>
          </a:p>
          <a:p>
            <a:pPr marL="342900" lvl="2">
              <a:spcBef>
                <a:spcPts val="900"/>
              </a:spcBef>
              <a:buFont typeface="Wingdings 3" panose="05040102010807070707" pitchFamily="18" charset="2"/>
              <a:buChar char=""/>
            </a:pPr>
            <a:r>
              <a:rPr lang="en-US" sz="1800">
                <a:latin typeface="Arial"/>
                <a:cs typeface="Arial"/>
              </a:rPr>
              <a:t>Brake cooler improvements</a:t>
            </a:r>
          </a:p>
          <a:p>
            <a:pPr marL="685800" lvl="4" indent="-387350">
              <a:lnSpc>
                <a:spcPct val="100000"/>
              </a:lnSpc>
              <a:spcBef>
                <a:spcPts val="900"/>
              </a:spcBef>
              <a:buFont typeface="Wingdings" panose="05000000000000000000" pitchFamily="2" charset="2"/>
              <a:buChar char="Ø"/>
            </a:pPr>
            <a:r>
              <a:rPr lang="en-US" sz="1600">
                <a:latin typeface="Arial"/>
                <a:cs typeface="Arial"/>
              </a:rPr>
              <a:t>Mesabi brake coolers</a:t>
            </a:r>
          </a:p>
          <a:p>
            <a:pPr marL="685800" lvl="4" indent="-387350">
              <a:lnSpc>
                <a:spcPct val="100000"/>
              </a:lnSpc>
              <a:spcBef>
                <a:spcPts val="900"/>
              </a:spcBef>
              <a:buFont typeface="Wingdings" panose="05000000000000000000" pitchFamily="2" charset="2"/>
              <a:buChar char="Ø"/>
            </a:pPr>
            <a:r>
              <a:rPr lang="en-US" sz="1600">
                <a:latin typeface="Arial"/>
                <a:cs typeface="Arial"/>
              </a:rPr>
              <a:t>Brake cooler screens</a:t>
            </a:r>
          </a:p>
          <a:p>
            <a:pPr marL="342900" lvl="2">
              <a:spcBef>
                <a:spcPts val="900"/>
              </a:spcBef>
              <a:buFont typeface="Wingdings 3" panose="05040102010807070707" pitchFamily="18" charset="2"/>
              <a:buChar char=""/>
            </a:pPr>
            <a:r>
              <a:rPr lang="en-US" sz="1800">
                <a:latin typeface="Arial"/>
                <a:cs typeface="Arial"/>
              </a:rPr>
              <a:t>D-Model Extra-Retarding packages</a:t>
            </a:r>
          </a:p>
          <a:p>
            <a:pPr marL="342900" lvl="2">
              <a:spcBef>
                <a:spcPts val="900"/>
              </a:spcBef>
              <a:buFont typeface="Wingdings 3" panose="05040102010807070707" pitchFamily="18" charset="2"/>
              <a:buChar char=""/>
            </a:pPr>
            <a:r>
              <a:rPr lang="en-US" sz="1800">
                <a:latin typeface="Arial"/>
                <a:cs typeface="Arial"/>
              </a:rPr>
              <a:t>Diamond Like Carbon Coated bearing for front and rear wheel groups</a:t>
            </a:r>
          </a:p>
          <a:p>
            <a:pPr marL="685800" lvl="4" indent="-387350">
              <a:lnSpc>
                <a:spcPct val="100000"/>
              </a:lnSpc>
              <a:spcBef>
                <a:spcPts val="900"/>
              </a:spcBef>
              <a:buFont typeface="Wingdings" panose="05000000000000000000" pitchFamily="2" charset="2"/>
              <a:buChar char="Ø"/>
            </a:pPr>
            <a:r>
              <a:rPr lang="en-US" sz="1600">
                <a:latin typeface="Arial"/>
                <a:cs typeface="Arial"/>
              </a:rPr>
              <a:t>Currently in some front wheel groups in Chino</a:t>
            </a:r>
          </a:p>
          <a:p>
            <a:pPr marL="342900" lvl="2">
              <a:spcBef>
                <a:spcPts val="900"/>
              </a:spcBef>
              <a:buFont typeface="Wingdings 3" panose="05040102010807070707" pitchFamily="18" charset="2"/>
              <a:buChar char=""/>
            </a:pPr>
            <a:r>
              <a:rPr lang="en-US" sz="1800">
                <a:latin typeface="Arial"/>
                <a:cs typeface="Arial"/>
              </a:rPr>
              <a:t>Standardize the use of Wiggins Quick Connect fittings at all sites for all equipment</a:t>
            </a:r>
          </a:p>
          <a:p>
            <a:pPr marL="0" lvl="2" indent="0">
              <a:spcBef>
                <a:spcPts val="900"/>
              </a:spcBef>
              <a:buNone/>
            </a:pPr>
            <a:endParaRPr lang="en-US" sz="1200"/>
          </a:p>
          <a:p>
            <a:pPr marL="0" lvl="2" indent="0">
              <a:spcBef>
                <a:spcPts val="900"/>
              </a:spcBef>
              <a:buNone/>
            </a:pPr>
            <a:endParaRPr lang="en-US" sz="1000"/>
          </a:p>
          <a:p>
            <a:pPr marL="0" lvl="2" indent="0">
              <a:spcBef>
                <a:spcPts val="900"/>
              </a:spcBef>
              <a:buNone/>
            </a:pPr>
            <a:r>
              <a:rPr lang="en-US" sz="1000">
                <a:latin typeface="Arial"/>
                <a:cs typeface="Arial"/>
                <a:hlinkClick r:id="rId3" action="ppaction://hlinksldjump"/>
              </a:rPr>
              <a:t>Link</a:t>
            </a:r>
            <a:r>
              <a:rPr lang="en-US" sz="1000">
                <a:latin typeface="Arial"/>
                <a:cs typeface="Arial"/>
              </a:rPr>
              <a:t> to Future Opportunity details</a:t>
            </a:r>
          </a:p>
        </p:txBody>
      </p:sp>
      <p:pic>
        <p:nvPicPr>
          <p:cNvPr id="5" name="Graphic 4" descr="Head with gears">
            <a:extLst>
              <a:ext uri="{FF2B5EF4-FFF2-40B4-BE49-F238E27FC236}">
                <a16:creationId xmlns:a16="http://schemas.microsoft.com/office/drawing/2014/main" id="{1FF4E319-69C9-406C-A4AC-2F74960AD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6197" y="1592451"/>
            <a:ext cx="1374754" cy="1374754"/>
          </a:xfrm>
          <a:prstGeom prst="rect">
            <a:avLst/>
          </a:prstGeom>
        </p:spPr>
      </p:pic>
      <p:pic>
        <p:nvPicPr>
          <p:cNvPr id="7" name="Content Placeholder 4">
            <a:extLst>
              <a:ext uri="{FF2B5EF4-FFF2-40B4-BE49-F238E27FC236}">
                <a16:creationId xmlns:a16="http://schemas.microsoft.com/office/drawing/2014/main" id="{0B8A9A1D-1917-4990-B144-53837D4F76E8}"/>
              </a:ext>
            </a:extLst>
          </p:cNvPr>
          <p:cNvPicPr>
            <a:picLocks noChangeAspect="1"/>
          </p:cNvPicPr>
          <p:nvPr/>
        </p:nvPicPr>
        <p:blipFill rotWithShape="1">
          <a:blip r:embed="rId6"/>
          <a:srcRect l="7572" r="12836"/>
          <a:stretch/>
        </p:blipFill>
        <p:spPr bwMode="auto">
          <a:xfrm>
            <a:off x="5804116" y="3117269"/>
            <a:ext cx="1919826" cy="1263832"/>
          </a:xfrm>
          <a:prstGeom prst="rect">
            <a:avLst/>
          </a:prstGeom>
          <a:noFill/>
          <a:ln w="9525">
            <a:noFill/>
            <a:miter lim="800000"/>
            <a:headEnd/>
            <a:tailEnd/>
          </a:ln>
        </p:spPr>
      </p:pic>
      <p:pic>
        <p:nvPicPr>
          <p:cNvPr id="8" name="Picture 4" descr="A picture containing text, indoor, container, can&#10;&#10;Description automatically generated">
            <a:extLst>
              <a:ext uri="{FF2B5EF4-FFF2-40B4-BE49-F238E27FC236}">
                <a16:creationId xmlns:a16="http://schemas.microsoft.com/office/drawing/2014/main" id="{9DB9F30A-E1CE-40C8-9A14-C39EF6B7C581}"/>
              </a:ext>
            </a:extLst>
          </p:cNvPr>
          <p:cNvPicPr>
            <a:picLocks noChangeAspect="1"/>
          </p:cNvPicPr>
          <p:nvPr/>
        </p:nvPicPr>
        <p:blipFill>
          <a:blip r:embed="rId7"/>
          <a:stretch>
            <a:fillRect/>
          </a:stretch>
        </p:blipFill>
        <p:spPr>
          <a:xfrm>
            <a:off x="7723941" y="4259886"/>
            <a:ext cx="1202610" cy="1283208"/>
          </a:xfrm>
          <a:prstGeom prst="rect">
            <a:avLst/>
          </a:prstGeom>
        </p:spPr>
      </p:pic>
    </p:spTree>
    <p:extLst>
      <p:ext uri="{BB962C8B-B14F-4D97-AF65-F5344CB8AC3E}">
        <p14:creationId xmlns:p14="http://schemas.microsoft.com/office/powerpoint/2010/main" val="1891076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36C8157-93D0-4D9E-B9A7-D74C4BD8FC2A}"/>
              </a:ext>
            </a:extLst>
          </p:cNvPr>
          <p:cNvGraphicFramePr>
            <a:graphicFrameLocks noGrp="1"/>
          </p:cNvGraphicFramePr>
          <p:nvPr>
            <p:ph idx="1"/>
            <p:extLst>
              <p:ext uri="{D42A27DB-BD31-4B8C-83A1-F6EECF244321}">
                <p14:modId xmlns:p14="http://schemas.microsoft.com/office/powerpoint/2010/main" val="2172267049"/>
              </p:ext>
            </p:extLst>
          </p:nvPr>
        </p:nvGraphicFramePr>
        <p:xfrm>
          <a:off x="480773" y="1054100"/>
          <a:ext cx="7939088" cy="214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824E1733-37D1-4776-BE39-A162D5811E35}"/>
              </a:ext>
            </a:extLst>
          </p:cNvPr>
          <p:cNvSpPr>
            <a:spLocks noGrp="1"/>
          </p:cNvSpPr>
          <p:nvPr>
            <p:ph type="title"/>
          </p:nvPr>
        </p:nvSpPr>
        <p:spPr/>
        <p:txBody>
          <a:bodyPr/>
          <a:lstStyle/>
          <a:p>
            <a:r>
              <a:rPr lang="en-US"/>
              <a:t>MVP Site Rollout (Tentative)</a:t>
            </a:r>
          </a:p>
        </p:txBody>
      </p:sp>
      <p:graphicFrame>
        <p:nvGraphicFramePr>
          <p:cNvPr id="5" name="Content Placeholder 3">
            <a:extLst>
              <a:ext uri="{FF2B5EF4-FFF2-40B4-BE49-F238E27FC236}">
                <a16:creationId xmlns:a16="http://schemas.microsoft.com/office/drawing/2014/main" id="{38B57DB1-43C4-4B68-A5E4-D280151B1983}"/>
              </a:ext>
            </a:extLst>
          </p:cNvPr>
          <p:cNvGraphicFramePr>
            <a:graphicFrameLocks/>
          </p:cNvGraphicFramePr>
          <p:nvPr>
            <p:extLst>
              <p:ext uri="{D42A27DB-BD31-4B8C-83A1-F6EECF244321}">
                <p14:modId xmlns:p14="http://schemas.microsoft.com/office/powerpoint/2010/main" val="2605580051"/>
              </p:ext>
            </p:extLst>
          </p:nvPr>
        </p:nvGraphicFramePr>
        <p:xfrm>
          <a:off x="480773" y="2648249"/>
          <a:ext cx="7939088" cy="21463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Content Placeholder 3">
            <a:extLst>
              <a:ext uri="{FF2B5EF4-FFF2-40B4-BE49-F238E27FC236}">
                <a16:creationId xmlns:a16="http://schemas.microsoft.com/office/drawing/2014/main" id="{C6880646-03BD-4933-89CA-4FB23A1EA5BD}"/>
              </a:ext>
            </a:extLst>
          </p:cNvPr>
          <p:cNvGraphicFramePr>
            <a:graphicFrameLocks/>
          </p:cNvGraphicFramePr>
          <p:nvPr>
            <p:extLst>
              <p:ext uri="{D42A27DB-BD31-4B8C-83A1-F6EECF244321}">
                <p14:modId xmlns:p14="http://schemas.microsoft.com/office/powerpoint/2010/main" val="1110642172"/>
              </p:ext>
            </p:extLst>
          </p:nvPr>
        </p:nvGraphicFramePr>
        <p:xfrm>
          <a:off x="480773" y="4314460"/>
          <a:ext cx="7939088" cy="21463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 name="Slide Number Placeholder 1">
            <a:extLst>
              <a:ext uri="{FF2B5EF4-FFF2-40B4-BE49-F238E27FC236}">
                <a16:creationId xmlns:a16="http://schemas.microsoft.com/office/drawing/2014/main" id="{E61E81BB-FC71-490F-940C-C6657D663413}"/>
              </a:ext>
            </a:extLst>
          </p:cNvPr>
          <p:cNvSpPr>
            <a:spLocks noGrp="1"/>
          </p:cNvSpPr>
          <p:nvPr>
            <p:ph type="sldNum" sz="quarter" idx="12"/>
          </p:nvPr>
        </p:nvSpPr>
        <p:spPr/>
        <p:txBody>
          <a:bodyPr/>
          <a:lstStyle/>
          <a:p>
            <a:fld id="{B5EB69C0-7537-C24C-BC67-8B5F238D9475}" type="slidenum">
              <a:rPr lang="en-US" smtClean="0"/>
              <a:pPr/>
              <a:t>63</a:t>
            </a:fld>
            <a:endParaRPr lang="en-US"/>
          </a:p>
        </p:txBody>
      </p:sp>
    </p:spTree>
    <p:extLst>
      <p:ext uri="{BB962C8B-B14F-4D97-AF65-F5344CB8AC3E}">
        <p14:creationId xmlns:p14="http://schemas.microsoft.com/office/powerpoint/2010/main" val="4173565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AD7AF-4F61-48A8-95E3-5310CEF69B34}"/>
              </a:ext>
            </a:extLst>
          </p:cNvPr>
          <p:cNvSpPr txBox="1"/>
          <p:nvPr/>
        </p:nvSpPr>
        <p:spPr>
          <a:xfrm>
            <a:off x="748146" y="2914004"/>
            <a:ext cx="3672779" cy="1077218"/>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Comments and Questions</a:t>
            </a:r>
          </a:p>
        </p:txBody>
      </p:sp>
    </p:spTree>
    <p:extLst>
      <p:ext uri="{BB962C8B-B14F-4D97-AF65-F5344CB8AC3E}">
        <p14:creationId xmlns:p14="http://schemas.microsoft.com/office/powerpoint/2010/main" val="1815551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BB51D6-A403-412F-8376-BE313FE04F99}"/>
              </a:ext>
            </a:extLst>
          </p:cNvPr>
          <p:cNvSpPr txBox="1"/>
          <p:nvPr/>
        </p:nvSpPr>
        <p:spPr>
          <a:xfrm>
            <a:off x="748146" y="3075709"/>
            <a:ext cx="4192154" cy="584775"/>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3914788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A49DEC1-A321-4C4B-9B43-C1BBC1671054}"/>
              </a:ext>
            </a:extLst>
          </p:cNvPr>
          <p:cNvPicPr>
            <a:picLocks noGrp="1" noChangeAspect="1"/>
          </p:cNvPicPr>
          <p:nvPr>
            <p:ph idx="1"/>
          </p:nvPr>
        </p:nvPicPr>
        <p:blipFill>
          <a:blip r:embed="rId3"/>
          <a:stretch>
            <a:fillRect/>
          </a:stretch>
        </p:blipFill>
        <p:spPr>
          <a:xfrm>
            <a:off x="245211" y="1375534"/>
            <a:ext cx="8982938" cy="5047505"/>
          </a:xfrm>
          <a:prstGeom prst="rect">
            <a:avLst/>
          </a:prstGeom>
        </p:spPr>
      </p:pic>
      <p:sp>
        <p:nvSpPr>
          <p:cNvPr id="3" name="Title 2">
            <a:extLst>
              <a:ext uri="{FF2B5EF4-FFF2-40B4-BE49-F238E27FC236}">
                <a16:creationId xmlns:a16="http://schemas.microsoft.com/office/drawing/2014/main" id="{4649A7CD-1CED-49CF-AF25-D21AB44AEC4D}"/>
              </a:ext>
            </a:extLst>
          </p:cNvPr>
          <p:cNvSpPr>
            <a:spLocks noGrp="1"/>
          </p:cNvSpPr>
          <p:nvPr>
            <p:ph type="title"/>
          </p:nvPr>
        </p:nvSpPr>
        <p:spPr/>
        <p:txBody>
          <a:bodyPr/>
          <a:lstStyle/>
          <a:p>
            <a:r>
              <a:rPr lang="en-US"/>
              <a:t>Power BI Component Overview  </a:t>
            </a:r>
            <a:br>
              <a:rPr lang="en-US"/>
            </a:br>
            <a:r>
              <a:rPr lang="en-US"/>
              <a:t>MVP</a:t>
            </a:r>
          </a:p>
        </p:txBody>
      </p:sp>
      <p:sp>
        <p:nvSpPr>
          <p:cNvPr id="2" name="Slide Number Placeholder 1">
            <a:extLst>
              <a:ext uri="{FF2B5EF4-FFF2-40B4-BE49-F238E27FC236}">
                <a16:creationId xmlns:a16="http://schemas.microsoft.com/office/drawing/2014/main" id="{A4E4ECE7-94B4-43F9-854C-27E45C4E7643}"/>
              </a:ext>
            </a:extLst>
          </p:cNvPr>
          <p:cNvSpPr>
            <a:spLocks noGrp="1"/>
          </p:cNvSpPr>
          <p:nvPr>
            <p:ph type="sldNum" sz="quarter" idx="12"/>
          </p:nvPr>
        </p:nvSpPr>
        <p:spPr/>
        <p:txBody>
          <a:bodyPr/>
          <a:lstStyle/>
          <a:p>
            <a:fld id="{B5EB69C0-7537-C24C-BC67-8B5F238D9475}" type="slidenum">
              <a:rPr lang="en-US" dirty="0" smtClean="0"/>
              <a:pPr/>
              <a:t>66</a:t>
            </a:fld>
            <a:endParaRPr lang="en-US"/>
          </a:p>
        </p:txBody>
      </p:sp>
    </p:spTree>
    <p:extLst>
      <p:ext uri="{BB962C8B-B14F-4D97-AF65-F5344CB8AC3E}">
        <p14:creationId xmlns:p14="http://schemas.microsoft.com/office/powerpoint/2010/main" val="2658284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6FDF2B-6EF2-4EC5-8075-FAD940987C62}"/>
              </a:ext>
            </a:extLst>
          </p:cNvPr>
          <p:cNvSpPr>
            <a:spLocks noGrp="1"/>
          </p:cNvSpPr>
          <p:nvPr>
            <p:ph type="title"/>
          </p:nvPr>
        </p:nvSpPr>
        <p:spPr/>
        <p:txBody>
          <a:bodyPr/>
          <a:lstStyle/>
          <a:p>
            <a:pPr>
              <a:spcBef>
                <a:spcPts val="450"/>
              </a:spcBef>
              <a:spcAft>
                <a:spcPts val="450"/>
              </a:spcAft>
            </a:pPr>
            <a:r>
              <a:rPr lang="en-US" altLang="en-US" b="0"/>
              <a:t>Overview of Life Models</a:t>
            </a:r>
          </a:p>
        </p:txBody>
      </p:sp>
      <p:sp>
        <p:nvSpPr>
          <p:cNvPr id="11" name="Content Placeholder 1">
            <a:extLst>
              <a:ext uri="{FF2B5EF4-FFF2-40B4-BE49-F238E27FC236}">
                <a16:creationId xmlns:a16="http://schemas.microsoft.com/office/drawing/2014/main" id="{3C7204F1-097C-494E-A897-D8BF942145AB}"/>
              </a:ext>
            </a:extLst>
          </p:cNvPr>
          <p:cNvSpPr>
            <a:spLocks noGrp="1"/>
          </p:cNvSpPr>
          <p:nvPr>
            <p:ph idx="1"/>
          </p:nvPr>
        </p:nvSpPr>
        <p:spPr>
          <a:xfrm>
            <a:off x="421419" y="1320529"/>
            <a:ext cx="8093931" cy="4674754"/>
          </a:xfrm>
        </p:spPr>
        <p:txBody>
          <a:bodyPr>
            <a:normAutofit fontScale="62500" lnSpcReduction="20000"/>
          </a:bodyPr>
          <a:lstStyle/>
          <a:p>
            <a:pPr>
              <a:spcBef>
                <a:spcPts val="450"/>
              </a:spcBef>
              <a:spcAft>
                <a:spcPts val="450"/>
              </a:spcAft>
            </a:pPr>
            <a:r>
              <a:rPr lang="en-US" altLang="en-US" b="1"/>
              <a:t>Building a Component Life Model</a:t>
            </a:r>
          </a:p>
          <a:p>
            <a:pPr marL="685800" lvl="1" indent="-342900">
              <a:spcBef>
                <a:spcPts val="450"/>
              </a:spcBef>
              <a:spcAft>
                <a:spcPts val="450"/>
              </a:spcAft>
              <a:buFont typeface="+mj-lt"/>
              <a:buAutoNum type="arabicPeriod"/>
            </a:pPr>
            <a:r>
              <a:rPr lang="en-US" altLang="en-US"/>
              <a:t>Get data on historical components with install and removal dates</a:t>
            </a:r>
          </a:p>
          <a:p>
            <a:pPr marL="685800" lvl="1" indent="-342900">
              <a:spcBef>
                <a:spcPts val="450"/>
              </a:spcBef>
              <a:spcAft>
                <a:spcPts val="450"/>
              </a:spcAft>
              <a:buFont typeface="+mj-lt"/>
              <a:buAutoNum type="arabicPeriod"/>
            </a:pPr>
            <a:endParaRPr lang="en-US" altLang="en-US"/>
          </a:p>
          <a:p>
            <a:pPr marL="685800" lvl="1" indent="-342900">
              <a:spcBef>
                <a:spcPts val="450"/>
              </a:spcBef>
              <a:spcAft>
                <a:spcPts val="450"/>
              </a:spcAft>
              <a:buFont typeface="+mj-lt"/>
              <a:buAutoNum type="arabicPeriod"/>
            </a:pPr>
            <a:r>
              <a:rPr lang="en-US" altLang="en-US"/>
              <a:t>Calculate their life using the correct life metric</a:t>
            </a:r>
            <a:br>
              <a:rPr lang="en-US" altLang="en-US"/>
            </a:br>
            <a:r>
              <a:rPr lang="en-US" altLang="en-US"/>
              <a:t>→ </a:t>
            </a:r>
            <a:r>
              <a:rPr lang="en-US" altLang="en-US" i="1"/>
              <a:t>for example</a:t>
            </a:r>
            <a:r>
              <a:rPr lang="en-US" altLang="en-US"/>
              <a:t>: 4 years of differentials at all sites &amp; calculated travel hours </a:t>
            </a:r>
          </a:p>
          <a:p>
            <a:pPr marL="685800" lvl="1" indent="-342900">
              <a:spcBef>
                <a:spcPts val="450"/>
              </a:spcBef>
              <a:spcAft>
                <a:spcPts val="450"/>
              </a:spcAft>
              <a:buFont typeface="+mj-lt"/>
              <a:buAutoNum type="arabicPeriod"/>
            </a:pPr>
            <a:endParaRPr lang="en-US" altLang="en-US"/>
          </a:p>
          <a:p>
            <a:pPr marL="685800" lvl="1" indent="-342900">
              <a:spcBef>
                <a:spcPts val="450"/>
              </a:spcBef>
              <a:spcAft>
                <a:spcPts val="450"/>
              </a:spcAft>
              <a:buFont typeface="+mj-lt"/>
              <a:buAutoNum type="arabicPeriod"/>
            </a:pPr>
            <a:r>
              <a:rPr lang="en-US" altLang="en-US"/>
              <a:t>Get data to describe the working conditions during the life of the component</a:t>
            </a:r>
            <a:br>
              <a:rPr lang="en-US" altLang="en-US"/>
            </a:br>
            <a:r>
              <a:rPr lang="en-US" altLang="en-US"/>
              <a:t>→ </a:t>
            </a:r>
            <a:r>
              <a:rPr lang="en-US" altLang="en-US" i="1"/>
              <a:t>for example</a:t>
            </a:r>
            <a:r>
              <a:rPr lang="en-US" altLang="en-US"/>
              <a:t>: oil data, excessive idle data &amp; operating conditions for engines</a:t>
            </a:r>
          </a:p>
          <a:p>
            <a:pPr marL="685800" lvl="1" indent="-342900">
              <a:spcBef>
                <a:spcPts val="450"/>
              </a:spcBef>
              <a:spcAft>
                <a:spcPts val="450"/>
              </a:spcAft>
              <a:buFont typeface="+mj-lt"/>
              <a:buAutoNum type="arabicPeriod"/>
            </a:pPr>
            <a:endParaRPr lang="en-US" altLang="en-US"/>
          </a:p>
          <a:p>
            <a:pPr marL="685800" lvl="1" indent="-342900">
              <a:spcBef>
                <a:spcPts val="450"/>
              </a:spcBef>
              <a:spcAft>
                <a:spcPts val="450"/>
              </a:spcAft>
              <a:buFont typeface="+mj-lt"/>
              <a:buAutoNum type="arabicPeriod"/>
            </a:pPr>
            <a:r>
              <a:rPr lang="en-US" altLang="en-US"/>
              <a:t>Build statistical model predicting component life with these condition variables</a:t>
            </a:r>
          </a:p>
          <a:p>
            <a:pPr marL="685800" lvl="1" indent="-342900">
              <a:spcBef>
                <a:spcPts val="450"/>
              </a:spcBef>
              <a:spcAft>
                <a:spcPts val="450"/>
              </a:spcAft>
              <a:buFont typeface="+mj-lt"/>
              <a:buAutoNum type="arabicPeriod"/>
            </a:pPr>
            <a:endParaRPr lang="en-US" altLang="en-US"/>
          </a:p>
          <a:p>
            <a:pPr marL="685800" lvl="1" indent="-342900">
              <a:spcBef>
                <a:spcPts val="450"/>
              </a:spcBef>
              <a:spcAft>
                <a:spcPts val="450"/>
              </a:spcAft>
              <a:buFont typeface="+mj-lt"/>
              <a:buAutoNum type="arabicPeriod"/>
            </a:pPr>
            <a:r>
              <a:rPr lang="en-US" altLang="en-US"/>
              <a:t>Solicit SME input to finalize model  </a:t>
            </a:r>
            <a:br>
              <a:rPr lang="en-US" altLang="en-US"/>
            </a:br>
            <a:r>
              <a:rPr lang="en-US" altLang="en-US"/>
              <a:t>→ </a:t>
            </a:r>
            <a:r>
              <a:rPr lang="en-US" altLang="en-US" i="1"/>
              <a:t>for example</a:t>
            </a:r>
            <a:r>
              <a:rPr lang="en-US" altLang="en-US"/>
              <a:t>: exclude counterintuitive variables</a:t>
            </a:r>
          </a:p>
          <a:p>
            <a:pPr marL="685800" lvl="1" indent="-342900">
              <a:spcBef>
                <a:spcPts val="450"/>
              </a:spcBef>
              <a:spcAft>
                <a:spcPts val="450"/>
              </a:spcAft>
              <a:buFont typeface="+mj-lt"/>
              <a:buAutoNum type="arabicPeriod"/>
            </a:pPr>
            <a:endParaRPr lang="en-US" altLang="en-US"/>
          </a:p>
          <a:p>
            <a:pPr marL="685800" lvl="1" indent="-342900">
              <a:spcBef>
                <a:spcPts val="450"/>
              </a:spcBef>
              <a:spcAft>
                <a:spcPts val="450"/>
              </a:spcAft>
              <a:buFont typeface="+mj-lt"/>
              <a:buAutoNum type="arabicPeriod"/>
            </a:pPr>
            <a:endParaRPr lang="en-US" altLang="en-US"/>
          </a:p>
        </p:txBody>
      </p:sp>
      <p:sp>
        <p:nvSpPr>
          <p:cNvPr id="2" name="Slide Number Placeholder 1">
            <a:extLst>
              <a:ext uri="{FF2B5EF4-FFF2-40B4-BE49-F238E27FC236}">
                <a16:creationId xmlns:a16="http://schemas.microsoft.com/office/drawing/2014/main" id="{06832707-E7BC-41F1-B34B-DA7D74A94542}"/>
              </a:ext>
            </a:extLst>
          </p:cNvPr>
          <p:cNvSpPr>
            <a:spLocks noGrp="1"/>
          </p:cNvSpPr>
          <p:nvPr>
            <p:ph type="sldNum" sz="quarter" idx="12"/>
          </p:nvPr>
        </p:nvSpPr>
        <p:spPr/>
        <p:txBody>
          <a:bodyPr/>
          <a:lstStyle/>
          <a:p>
            <a:fld id="{B5EB69C0-7537-C24C-BC67-8B5F238D9475}" type="slidenum">
              <a:rPr lang="en-US" smtClean="0"/>
              <a:pPr/>
              <a:t>67</a:t>
            </a:fld>
            <a:endParaRPr lang="en-US"/>
          </a:p>
        </p:txBody>
      </p:sp>
    </p:spTree>
    <p:extLst>
      <p:ext uri="{BB962C8B-B14F-4D97-AF65-F5344CB8AC3E}">
        <p14:creationId xmlns:p14="http://schemas.microsoft.com/office/powerpoint/2010/main" val="3883402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6FDF2B-6EF2-4EC5-8075-FAD940987C62}"/>
              </a:ext>
            </a:extLst>
          </p:cNvPr>
          <p:cNvSpPr>
            <a:spLocks noGrp="1"/>
          </p:cNvSpPr>
          <p:nvPr>
            <p:ph type="title"/>
          </p:nvPr>
        </p:nvSpPr>
        <p:spPr/>
        <p:txBody>
          <a:bodyPr/>
          <a:lstStyle/>
          <a:p>
            <a:r>
              <a:rPr lang="en-US" altLang="en-US" b="0"/>
              <a:t>Overview of Life Models</a:t>
            </a:r>
            <a:endParaRPr lang="en-US" sz="1600"/>
          </a:p>
        </p:txBody>
      </p:sp>
      <p:sp>
        <p:nvSpPr>
          <p:cNvPr id="11" name="Content Placeholder 1">
            <a:extLst>
              <a:ext uri="{FF2B5EF4-FFF2-40B4-BE49-F238E27FC236}">
                <a16:creationId xmlns:a16="http://schemas.microsoft.com/office/drawing/2014/main" id="{3C7204F1-097C-494E-A897-D8BF942145AB}"/>
              </a:ext>
            </a:extLst>
          </p:cNvPr>
          <p:cNvSpPr>
            <a:spLocks noGrp="1"/>
          </p:cNvSpPr>
          <p:nvPr>
            <p:ph idx="1"/>
          </p:nvPr>
        </p:nvSpPr>
        <p:spPr>
          <a:xfrm>
            <a:off x="215181" y="1320529"/>
            <a:ext cx="7886700" cy="766317"/>
          </a:xfrm>
        </p:spPr>
        <p:txBody>
          <a:bodyPr>
            <a:normAutofit fontScale="62500" lnSpcReduction="20000"/>
          </a:bodyPr>
          <a:lstStyle/>
          <a:p>
            <a:pPr>
              <a:spcBef>
                <a:spcPts val="450"/>
              </a:spcBef>
              <a:spcAft>
                <a:spcPts val="450"/>
              </a:spcAft>
            </a:pPr>
            <a:r>
              <a:rPr lang="en-US" altLang="en-US" b="1"/>
              <a:t>Model Diagnostics for Component Life Model: </a:t>
            </a:r>
            <a:br>
              <a:rPr lang="en-US" altLang="en-US" b="1"/>
            </a:br>
            <a:r>
              <a:rPr lang="en-US" altLang="en-US"/>
              <a:t>→ Actual component life closely tracks predicted component life</a:t>
            </a:r>
          </a:p>
        </p:txBody>
      </p:sp>
      <p:sp>
        <p:nvSpPr>
          <p:cNvPr id="8" name="Rectangle 3"/>
          <p:cNvSpPr>
            <a:spLocks noChangeArrowheads="1"/>
          </p:cNvSpPr>
          <p:nvPr/>
        </p:nvSpPr>
        <p:spPr bwMode="auto">
          <a:xfrm>
            <a:off x="601663" y="33051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Chart&#10;&#10;Description automatically generated">
            <a:extLst>
              <a:ext uri="{FF2B5EF4-FFF2-40B4-BE49-F238E27FC236}">
                <a16:creationId xmlns:a16="http://schemas.microsoft.com/office/drawing/2014/main" id="{53B66856-ADB4-473F-9DCD-7FA4BE0A506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2286000" y="2086846"/>
            <a:ext cx="4572000" cy="4572000"/>
          </a:xfrm>
          <a:prstGeom prst="rect">
            <a:avLst/>
          </a:prstGeom>
        </p:spPr>
      </p:pic>
      <p:sp>
        <p:nvSpPr>
          <p:cNvPr id="2" name="Slide Number Placeholder 1">
            <a:extLst>
              <a:ext uri="{FF2B5EF4-FFF2-40B4-BE49-F238E27FC236}">
                <a16:creationId xmlns:a16="http://schemas.microsoft.com/office/drawing/2014/main" id="{8B3CF58B-48A2-4B60-95D2-AEB82BDF19EF}"/>
              </a:ext>
            </a:extLst>
          </p:cNvPr>
          <p:cNvSpPr>
            <a:spLocks noGrp="1"/>
          </p:cNvSpPr>
          <p:nvPr>
            <p:ph type="sldNum" sz="quarter" idx="12"/>
          </p:nvPr>
        </p:nvSpPr>
        <p:spPr/>
        <p:txBody>
          <a:bodyPr/>
          <a:lstStyle/>
          <a:p>
            <a:fld id="{B5EB69C0-7537-C24C-BC67-8B5F238D9475}" type="slidenum">
              <a:rPr lang="en-US" smtClean="0"/>
              <a:pPr/>
              <a:t>68</a:t>
            </a:fld>
            <a:endParaRPr lang="en-US"/>
          </a:p>
        </p:txBody>
      </p:sp>
    </p:spTree>
    <p:extLst>
      <p:ext uri="{BB962C8B-B14F-4D97-AF65-F5344CB8AC3E}">
        <p14:creationId xmlns:p14="http://schemas.microsoft.com/office/powerpoint/2010/main" val="2420764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6FDF2B-6EF2-4EC5-8075-FAD940987C62}"/>
              </a:ext>
            </a:extLst>
          </p:cNvPr>
          <p:cNvSpPr>
            <a:spLocks noGrp="1"/>
          </p:cNvSpPr>
          <p:nvPr>
            <p:ph type="title"/>
          </p:nvPr>
        </p:nvSpPr>
        <p:spPr/>
        <p:txBody>
          <a:bodyPr/>
          <a:lstStyle/>
          <a:p>
            <a:r>
              <a:rPr lang="en-US" altLang="en-US"/>
              <a:t>Overview of Predictive Maintenance Models</a:t>
            </a:r>
          </a:p>
        </p:txBody>
      </p:sp>
      <p:sp>
        <p:nvSpPr>
          <p:cNvPr id="11" name="Content Placeholder 1">
            <a:extLst>
              <a:ext uri="{FF2B5EF4-FFF2-40B4-BE49-F238E27FC236}">
                <a16:creationId xmlns:a16="http://schemas.microsoft.com/office/drawing/2014/main" id="{3C7204F1-097C-494E-A897-D8BF942145AB}"/>
              </a:ext>
            </a:extLst>
          </p:cNvPr>
          <p:cNvSpPr>
            <a:spLocks noGrp="1"/>
          </p:cNvSpPr>
          <p:nvPr>
            <p:ph idx="1"/>
          </p:nvPr>
        </p:nvSpPr>
        <p:spPr>
          <a:xfrm>
            <a:off x="103367" y="1176192"/>
            <a:ext cx="8644444" cy="2212731"/>
          </a:xfrm>
        </p:spPr>
        <p:txBody>
          <a:bodyPr>
            <a:normAutofit fontScale="70000" lnSpcReduction="20000"/>
          </a:bodyPr>
          <a:lstStyle/>
          <a:p>
            <a:r>
              <a:rPr lang="en-US" altLang="en-US"/>
              <a:t>A </a:t>
            </a:r>
            <a:r>
              <a:rPr lang="en-US"/>
              <a:t>“performance window” methodology is used to identify these major maintenance events </a:t>
            </a:r>
            <a:r>
              <a:rPr lang="en-US" altLang="en-US"/>
              <a:t>for model building &amp; model usage:</a:t>
            </a:r>
          </a:p>
          <a:p>
            <a:pPr lvl="1"/>
            <a:r>
              <a:rPr lang="en-US">
                <a:solidFill>
                  <a:srgbClr val="00B050"/>
                </a:solidFill>
              </a:rPr>
              <a:t>Model Building</a:t>
            </a:r>
          </a:p>
          <a:p>
            <a:pPr lvl="2"/>
            <a:r>
              <a:rPr lang="en-US">
                <a:solidFill>
                  <a:srgbClr val="00B050"/>
                </a:solidFill>
              </a:rPr>
              <a:t>For each calendar month, determine whether an event has happened.</a:t>
            </a:r>
          </a:p>
          <a:p>
            <a:pPr lvl="2"/>
            <a:r>
              <a:rPr lang="en-US">
                <a:solidFill>
                  <a:srgbClr val="00B050"/>
                </a:solidFill>
              </a:rPr>
              <a:t>Attach the dataset of the predictive variables for the 15th of the previous month</a:t>
            </a:r>
          </a:p>
          <a:p>
            <a:pPr lvl="1"/>
            <a:r>
              <a:rPr lang="en-US">
                <a:solidFill>
                  <a:srgbClr val="7030A0"/>
                </a:solidFill>
              </a:rPr>
              <a:t>Model Usage (“Predictions”) </a:t>
            </a:r>
          </a:p>
          <a:p>
            <a:pPr lvl="2"/>
            <a:r>
              <a:rPr lang="en-US">
                <a:solidFill>
                  <a:srgbClr val="7030A0"/>
                </a:solidFill>
              </a:rPr>
              <a:t>The predictions will give user 15–45 days to preemptively service the component </a:t>
            </a:r>
          </a:p>
          <a:p>
            <a:endParaRPr lang="en-US" altLang="en-US"/>
          </a:p>
        </p:txBody>
      </p:sp>
      <p:sp>
        <p:nvSpPr>
          <p:cNvPr id="8" name="Rectangle 3"/>
          <p:cNvSpPr>
            <a:spLocks noChangeArrowheads="1"/>
          </p:cNvSpPr>
          <p:nvPr/>
        </p:nvSpPr>
        <p:spPr bwMode="auto">
          <a:xfrm>
            <a:off x="601663" y="33051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 name="Group 1">
            <a:extLst>
              <a:ext uri="{FF2B5EF4-FFF2-40B4-BE49-F238E27FC236}">
                <a16:creationId xmlns:a16="http://schemas.microsoft.com/office/drawing/2014/main" id="{7647EE34-E70F-4D35-91DD-FEFAF6A4EECC}"/>
              </a:ext>
            </a:extLst>
          </p:cNvPr>
          <p:cNvGrpSpPr/>
          <p:nvPr/>
        </p:nvGrpSpPr>
        <p:grpSpPr>
          <a:xfrm>
            <a:off x="212884" y="3631129"/>
            <a:ext cx="8534927" cy="3017520"/>
            <a:chOff x="212884" y="3305175"/>
            <a:chExt cx="8534927" cy="3017520"/>
          </a:xfrm>
        </p:grpSpPr>
        <p:cxnSp>
          <p:nvCxnSpPr>
            <p:cNvPr id="6" name="Straight Arrow Connector 5">
              <a:extLst>
                <a:ext uri="{FF2B5EF4-FFF2-40B4-BE49-F238E27FC236}">
                  <a16:creationId xmlns:a16="http://schemas.microsoft.com/office/drawing/2014/main" id="{9BF29E2A-8224-44D6-A310-8FD40E5393FB}"/>
                </a:ext>
              </a:extLst>
            </p:cNvPr>
            <p:cNvCxnSpPr/>
            <p:nvPr/>
          </p:nvCxnSpPr>
          <p:spPr>
            <a:xfrm>
              <a:off x="429658" y="4180209"/>
              <a:ext cx="7987229" cy="23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775F933-A075-459C-89E5-3C2E3CD0E135}"/>
                </a:ext>
              </a:extLst>
            </p:cNvPr>
            <p:cNvCxnSpPr/>
            <p:nvPr/>
          </p:nvCxnSpPr>
          <p:spPr>
            <a:xfrm>
              <a:off x="5673687" y="4081059"/>
              <a:ext cx="0" cy="51779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D4BC85-5DF7-4F2F-ACA3-3AD1CBD6BAF0}"/>
                </a:ext>
              </a:extLst>
            </p:cNvPr>
            <p:cNvSpPr txBox="1"/>
            <p:nvPr/>
          </p:nvSpPr>
          <p:spPr>
            <a:xfrm>
              <a:off x="8119431" y="4329458"/>
              <a:ext cx="628380" cy="369332"/>
            </a:xfrm>
            <a:prstGeom prst="rect">
              <a:avLst/>
            </a:prstGeom>
            <a:noFill/>
          </p:spPr>
          <p:txBody>
            <a:bodyPr wrap="square" rtlCol="0">
              <a:spAutoFit/>
            </a:bodyPr>
            <a:lstStyle/>
            <a:p>
              <a:r>
                <a:rPr lang="en-US"/>
                <a:t>time</a:t>
              </a:r>
            </a:p>
          </p:txBody>
        </p:sp>
        <p:sp>
          <p:nvSpPr>
            <p:cNvPr id="10" name="Right Brace 9">
              <a:extLst>
                <a:ext uri="{FF2B5EF4-FFF2-40B4-BE49-F238E27FC236}">
                  <a16:creationId xmlns:a16="http://schemas.microsoft.com/office/drawing/2014/main" id="{106AAD5D-764C-4AF5-B796-E52505B65DF3}"/>
                </a:ext>
              </a:extLst>
            </p:cNvPr>
            <p:cNvSpPr/>
            <p:nvPr/>
          </p:nvSpPr>
          <p:spPr>
            <a:xfrm rot="5400000">
              <a:off x="6533564" y="3617658"/>
              <a:ext cx="319489" cy="1959756"/>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2E206327-A760-4416-83CE-8C9FF3776C0F}"/>
                </a:ext>
              </a:extLst>
            </p:cNvPr>
            <p:cNvSpPr/>
            <p:nvPr/>
          </p:nvSpPr>
          <p:spPr>
            <a:xfrm rot="5400000">
              <a:off x="6533564" y="3617659"/>
              <a:ext cx="319489" cy="1959756"/>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699233F9-56E7-41AA-9987-3721F317BCD3}"/>
                </a:ext>
              </a:extLst>
            </p:cNvPr>
            <p:cNvSpPr/>
            <p:nvPr/>
          </p:nvSpPr>
          <p:spPr>
            <a:xfrm rot="5400000">
              <a:off x="2623968" y="2629074"/>
              <a:ext cx="319490" cy="3936929"/>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4" name="TextBox 13">
              <a:extLst>
                <a:ext uri="{FF2B5EF4-FFF2-40B4-BE49-F238E27FC236}">
                  <a16:creationId xmlns:a16="http://schemas.microsoft.com/office/drawing/2014/main" id="{78552E5A-CA6F-479A-80BD-E10E4FF325B4}"/>
                </a:ext>
              </a:extLst>
            </p:cNvPr>
            <p:cNvSpPr txBox="1"/>
            <p:nvPr/>
          </p:nvSpPr>
          <p:spPr>
            <a:xfrm>
              <a:off x="5672696" y="4848341"/>
              <a:ext cx="2335196" cy="461665"/>
            </a:xfrm>
            <a:prstGeom prst="rect">
              <a:avLst/>
            </a:prstGeom>
            <a:noFill/>
          </p:spPr>
          <p:txBody>
            <a:bodyPr wrap="square" rtlCol="0">
              <a:spAutoFit/>
            </a:bodyPr>
            <a:lstStyle/>
            <a:p>
              <a:pPr algn="ctr"/>
              <a:r>
                <a:rPr lang="en-US" sz="1200">
                  <a:solidFill>
                    <a:srgbClr val="00B050"/>
                  </a:solidFill>
                </a:rPr>
                <a:t>Maintenance Event ?</a:t>
              </a:r>
            </a:p>
            <a:p>
              <a:pPr algn="ctr"/>
              <a:r>
                <a:rPr lang="en-US" sz="1200">
                  <a:solidFill>
                    <a:srgbClr val="00B050"/>
                  </a:solidFill>
                </a:rPr>
                <a:t>(Yes / No)</a:t>
              </a:r>
              <a:endParaRPr lang="en-US" sz="1200"/>
            </a:p>
          </p:txBody>
        </p:sp>
        <p:sp>
          <p:nvSpPr>
            <p:cNvPr id="15" name="TextBox 14">
              <a:extLst>
                <a:ext uri="{FF2B5EF4-FFF2-40B4-BE49-F238E27FC236}">
                  <a16:creationId xmlns:a16="http://schemas.microsoft.com/office/drawing/2014/main" id="{21299FAC-5FEF-4E43-ADA9-D49CB23AE3C6}"/>
                </a:ext>
              </a:extLst>
            </p:cNvPr>
            <p:cNvSpPr txBox="1"/>
            <p:nvPr/>
          </p:nvSpPr>
          <p:spPr>
            <a:xfrm>
              <a:off x="815246" y="4754137"/>
              <a:ext cx="3891887" cy="276999"/>
            </a:xfrm>
            <a:prstGeom prst="rect">
              <a:avLst/>
            </a:prstGeom>
            <a:noFill/>
          </p:spPr>
          <p:txBody>
            <a:bodyPr wrap="square" rtlCol="0">
              <a:spAutoFit/>
            </a:bodyPr>
            <a:lstStyle/>
            <a:p>
              <a:pPr algn="ctr"/>
              <a:r>
                <a:rPr lang="en-US" sz="1200">
                  <a:solidFill>
                    <a:srgbClr val="00B050"/>
                  </a:solidFill>
                </a:rPr>
                <a:t>Data Window for all Modeling Variables</a:t>
              </a:r>
            </a:p>
          </p:txBody>
        </p:sp>
        <p:cxnSp>
          <p:nvCxnSpPr>
            <p:cNvPr id="16" name="Straight Arrow Connector 15">
              <a:extLst>
                <a:ext uri="{FF2B5EF4-FFF2-40B4-BE49-F238E27FC236}">
                  <a16:creationId xmlns:a16="http://schemas.microsoft.com/office/drawing/2014/main" id="{3F991676-7991-496B-8D2F-54D0727D1FA4}"/>
                </a:ext>
              </a:extLst>
            </p:cNvPr>
            <p:cNvCxnSpPr/>
            <p:nvPr/>
          </p:nvCxnSpPr>
          <p:spPr>
            <a:xfrm flipV="1">
              <a:off x="5673687" y="4329458"/>
              <a:ext cx="2011680" cy="1362"/>
            </a:xfrm>
            <a:prstGeom prst="straightConnector1">
              <a:avLst/>
            </a:prstGeom>
            <a:ln w="50800">
              <a:solidFill>
                <a:srgbClr val="00B05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id="{88876A35-9A3D-46A3-A919-A20F82CB8ADD}"/>
                </a:ext>
              </a:extLst>
            </p:cNvPr>
            <p:cNvSpPr/>
            <p:nvPr/>
          </p:nvSpPr>
          <p:spPr>
            <a:xfrm rot="16200000">
              <a:off x="6533562" y="2908612"/>
              <a:ext cx="319489" cy="1959756"/>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4632560-F32F-4AC2-BE1F-12ADC91DD145}"/>
                </a:ext>
              </a:extLst>
            </p:cNvPr>
            <p:cNvCxnSpPr/>
            <p:nvPr/>
          </p:nvCxnSpPr>
          <p:spPr>
            <a:xfrm>
              <a:off x="7695480" y="4081059"/>
              <a:ext cx="0" cy="51779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17AEC6-83CF-4319-B417-609449CB908E}"/>
                </a:ext>
              </a:extLst>
            </p:cNvPr>
            <p:cNvCxnSpPr/>
            <p:nvPr/>
          </p:nvCxnSpPr>
          <p:spPr>
            <a:xfrm>
              <a:off x="4752178" y="4081059"/>
              <a:ext cx="0" cy="517793"/>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4BFFFC8-AF87-4818-B723-B8B3C71E0D51}"/>
                </a:ext>
              </a:extLst>
            </p:cNvPr>
            <p:cNvSpPr txBox="1"/>
            <p:nvPr/>
          </p:nvSpPr>
          <p:spPr>
            <a:xfrm>
              <a:off x="3870484" y="3715136"/>
              <a:ext cx="1759378" cy="276999"/>
            </a:xfrm>
            <a:prstGeom prst="rect">
              <a:avLst/>
            </a:prstGeom>
            <a:noFill/>
          </p:spPr>
          <p:txBody>
            <a:bodyPr wrap="square" rtlCol="0">
              <a:spAutoFit/>
            </a:bodyPr>
            <a:lstStyle/>
            <a:p>
              <a:r>
                <a:rPr lang="en-US" sz="1200">
                  <a:solidFill>
                    <a:srgbClr val="00B050"/>
                  </a:solidFill>
                </a:rPr>
                <a:t>15</a:t>
              </a:r>
              <a:r>
                <a:rPr lang="en-US" sz="1200" baseline="30000">
                  <a:solidFill>
                    <a:srgbClr val="00B050"/>
                  </a:solidFill>
                </a:rPr>
                <a:t>th</a:t>
              </a:r>
              <a:r>
                <a:rPr lang="en-US" sz="1200">
                  <a:solidFill>
                    <a:srgbClr val="00B050"/>
                  </a:solidFill>
                </a:rPr>
                <a:t> of Previous Month</a:t>
              </a:r>
            </a:p>
          </p:txBody>
        </p:sp>
        <p:sp>
          <p:nvSpPr>
            <p:cNvPr id="21" name="TextBox 20">
              <a:extLst>
                <a:ext uri="{FF2B5EF4-FFF2-40B4-BE49-F238E27FC236}">
                  <a16:creationId xmlns:a16="http://schemas.microsoft.com/office/drawing/2014/main" id="{10BCD8AD-F8F6-463E-BF64-60A3132E3AF5}"/>
                </a:ext>
              </a:extLst>
            </p:cNvPr>
            <p:cNvSpPr txBox="1"/>
            <p:nvPr/>
          </p:nvSpPr>
          <p:spPr>
            <a:xfrm>
              <a:off x="5672696" y="3369905"/>
              <a:ext cx="2335196" cy="461665"/>
            </a:xfrm>
            <a:prstGeom prst="rect">
              <a:avLst/>
            </a:prstGeom>
            <a:noFill/>
          </p:spPr>
          <p:txBody>
            <a:bodyPr wrap="square" rtlCol="0">
              <a:spAutoFit/>
            </a:bodyPr>
            <a:lstStyle/>
            <a:p>
              <a:pPr algn="ctr"/>
              <a:r>
                <a:rPr lang="en-US" sz="1200"/>
                <a:t>Calendar Month</a:t>
              </a:r>
            </a:p>
            <a:p>
              <a:r>
                <a:rPr lang="en-US" sz="1200"/>
                <a:t>(</a:t>
              </a:r>
              <a:r>
                <a:rPr lang="en-US" sz="1200">
                  <a:solidFill>
                    <a:srgbClr val="00B050"/>
                  </a:solidFill>
                </a:rPr>
                <a:t>Prediction Window for Model</a:t>
              </a:r>
              <a:r>
                <a:rPr lang="en-US" sz="1200"/>
                <a:t>)</a:t>
              </a:r>
            </a:p>
          </p:txBody>
        </p:sp>
        <p:cxnSp>
          <p:nvCxnSpPr>
            <p:cNvPr id="4" name="Straight Connector 3">
              <a:extLst>
                <a:ext uri="{FF2B5EF4-FFF2-40B4-BE49-F238E27FC236}">
                  <a16:creationId xmlns:a16="http://schemas.microsoft.com/office/drawing/2014/main" id="{4A704AE8-F37D-44FB-AE29-7D6B15372E87}"/>
                </a:ext>
              </a:extLst>
            </p:cNvPr>
            <p:cNvCxnSpPr/>
            <p:nvPr/>
          </p:nvCxnSpPr>
          <p:spPr>
            <a:xfrm>
              <a:off x="4752466" y="5367866"/>
              <a:ext cx="0" cy="36576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8554358-DA04-4071-B180-12566B323EB8}"/>
                </a:ext>
              </a:extLst>
            </p:cNvPr>
            <p:cNvSpPr txBox="1"/>
            <p:nvPr/>
          </p:nvSpPr>
          <p:spPr>
            <a:xfrm>
              <a:off x="3975638" y="5729614"/>
              <a:ext cx="1553655" cy="461665"/>
            </a:xfrm>
            <a:prstGeom prst="rect">
              <a:avLst/>
            </a:prstGeom>
            <a:noFill/>
          </p:spPr>
          <p:txBody>
            <a:bodyPr wrap="square" rtlCol="0">
              <a:spAutoFit/>
            </a:bodyPr>
            <a:lstStyle/>
            <a:p>
              <a:r>
                <a:rPr lang="en-US" sz="1200">
                  <a:solidFill>
                    <a:srgbClr val="7030A0"/>
                  </a:solidFill>
                </a:rPr>
                <a:t>BO Report today (“Model Prediction”)</a:t>
              </a:r>
            </a:p>
          </p:txBody>
        </p:sp>
        <p:cxnSp>
          <p:nvCxnSpPr>
            <p:cNvPr id="24" name="Straight Arrow Connector 23">
              <a:extLst>
                <a:ext uri="{FF2B5EF4-FFF2-40B4-BE49-F238E27FC236}">
                  <a16:creationId xmlns:a16="http://schemas.microsoft.com/office/drawing/2014/main" id="{1E9AE846-2CBF-497A-B568-FC22EA9E6F1E}"/>
                </a:ext>
              </a:extLst>
            </p:cNvPr>
            <p:cNvCxnSpPr/>
            <p:nvPr/>
          </p:nvCxnSpPr>
          <p:spPr>
            <a:xfrm flipV="1">
              <a:off x="4799035" y="5551384"/>
              <a:ext cx="2926080" cy="0"/>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17DB73-949A-4B21-B435-AD3F036A6D20}"/>
                </a:ext>
              </a:extLst>
            </p:cNvPr>
            <p:cNvSpPr txBox="1"/>
            <p:nvPr/>
          </p:nvSpPr>
          <p:spPr>
            <a:xfrm>
              <a:off x="6210492" y="5729614"/>
              <a:ext cx="1553655" cy="461665"/>
            </a:xfrm>
            <a:prstGeom prst="rect">
              <a:avLst/>
            </a:prstGeom>
            <a:noFill/>
          </p:spPr>
          <p:txBody>
            <a:bodyPr wrap="square" rtlCol="0">
              <a:spAutoFit/>
            </a:bodyPr>
            <a:lstStyle/>
            <a:p>
              <a:r>
                <a:rPr lang="en-US" sz="1200">
                  <a:solidFill>
                    <a:srgbClr val="7030A0"/>
                  </a:solidFill>
                </a:rPr>
                <a:t>≈ 15-45 days to react to prediction</a:t>
              </a:r>
            </a:p>
          </p:txBody>
        </p:sp>
        <p:cxnSp>
          <p:nvCxnSpPr>
            <p:cNvPr id="27" name="Straight Connector 26">
              <a:extLst>
                <a:ext uri="{FF2B5EF4-FFF2-40B4-BE49-F238E27FC236}">
                  <a16:creationId xmlns:a16="http://schemas.microsoft.com/office/drawing/2014/main" id="{02395FE7-2C91-4799-8325-5B648C93CC76}"/>
                </a:ext>
              </a:extLst>
            </p:cNvPr>
            <p:cNvCxnSpPr/>
            <p:nvPr/>
          </p:nvCxnSpPr>
          <p:spPr>
            <a:xfrm>
              <a:off x="4750173" y="3305175"/>
              <a:ext cx="0" cy="301752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24CA3F-812D-45DA-B650-7332D4CE06E3}"/>
                </a:ext>
              </a:extLst>
            </p:cNvPr>
            <p:cNvCxnSpPr/>
            <p:nvPr/>
          </p:nvCxnSpPr>
          <p:spPr>
            <a:xfrm>
              <a:off x="212884" y="5310006"/>
              <a:ext cx="82296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Right Brace 28">
              <a:extLst>
                <a:ext uri="{FF2B5EF4-FFF2-40B4-BE49-F238E27FC236}">
                  <a16:creationId xmlns:a16="http://schemas.microsoft.com/office/drawing/2014/main" id="{AE2C0696-4F90-4E69-BACA-1C278074A564}"/>
                </a:ext>
              </a:extLst>
            </p:cNvPr>
            <p:cNvSpPr/>
            <p:nvPr/>
          </p:nvSpPr>
          <p:spPr>
            <a:xfrm rot="5400000">
              <a:off x="2577397" y="3611205"/>
              <a:ext cx="319490" cy="3936929"/>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30" name="TextBox 29">
              <a:extLst>
                <a:ext uri="{FF2B5EF4-FFF2-40B4-BE49-F238E27FC236}">
                  <a16:creationId xmlns:a16="http://schemas.microsoft.com/office/drawing/2014/main" id="{DBCF1A50-5ECF-4A97-AC5F-9DD8AB634CC6}"/>
                </a:ext>
              </a:extLst>
            </p:cNvPr>
            <p:cNvSpPr txBox="1"/>
            <p:nvPr/>
          </p:nvSpPr>
          <p:spPr>
            <a:xfrm>
              <a:off x="768675" y="5736268"/>
              <a:ext cx="3891887" cy="276999"/>
            </a:xfrm>
            <a:prstGeom prst="rect">
              <a:avLst/>
            </a:prstGeom>
            <a:noFill/>
          </p:spPr>
          <p:txBody>
            <a:bodyPr wrap="square" rtlCol="0">
              <a:spAutoFit/>
            </a:bodyPr>
            <a:lstStyle/>
            <a:p>
              <a:pPr algn="ctr"/>
              <a:r>
                <a:rPr lang="en-US" sz="1200">
                  <a:solidFill>
                    <a:srgbClr val="7030A0"/>
                  </a:solidFill>
                </a:rPr>
                <a:t>Recent Data</a:t>
              </a:r>
            </a:p>
          </p:txBody>
        </p:sp>
      </p:grpSp>
      <p:sp>
        <p:nvSpPr>
          <p:cNvPr id="5" name="Slide Number Placeholder 4">
            <a:extLst>
              <a:ext uri="{FF2B5EF4-FFF2-40B4-BE49-F238E27FC236}">
                <a16:creationId xmlns:a16="http://schemas.microsoft.com/office/drawing/2014/main" id="{243707B3-DCF1-4D51-B883-C999D3DE7BCE}"/>
              </a:ext>
            </a:extLst>
          </p:cNvPr>
          <p:cNvSpPr>
            <a:spLocks noGrp="1"/>
          </p:cNvSpPr>
          <p:nvPr>
            <p:ph type="sldNum" sz="quarter" idx="12"/>
          </p:nvPr>
        </p:nvSpPr>
        <p:spPr/>
        <p:txBody>
          <a:bodyPr/>
          <a:lstStyle/>
          <a:p>
            <a:fld id="{B5EB69C0-7537-C24C-BC67-8B5F238D9475}" type="slidenum">
              <a:rPr lang="en-US" smtClean="0"/>
              <a:pPr/>
              <a:t>69</a:t>
            </a:fld>
            <a:endParaRPr lang="en-US"/>
          </a:p>
        </p:txBody>
      </p:sp>
    </p:spTree>
    <p:extLst>
      <p:ext uri="{BB962C8B-B14F-4D97-AF65-F5344CB8AC3E}">
        <p14:creationId xmlns:p14="http://schemas.microsoft.com/office/powerpoint/2010/main" val="68678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How is Success Measured?</a:t>
            </a:r>
          </a:p>
        </p:txBody>
      </p:sp>
      <p:sp>
        <p:nvSpPr>
          <p:cNvPr id="5" name="TextBox 4"/>
          <p:cNvSpPr txBox="1"/>
          <p:nvPr/>
        </p:nvSpPr>
        <p:spPr>
          <a:xfrm>
            <a:off x="110107" y="1536304"/>
            <a:ext cx="5915025" cy="2400657"/>
          </a:xfrm>
          <a:prstGeom prst="rect">
            <a:avLst/>
          </a:prstGeom>
          <a:noFill/>
        </p:spPr>
        <p:txBody>
          <a:bodyPr wrap="square" lIns="91440" tIns="45720" rIns="91440" bIns="45720" rtlCol="0" anchor="t">
            <a:spAutoFit/>
          </a:bodyPr>
          <a:lstStyle/>
          <a:p>
            <a:pPr algn="ctr"/>
            <a:r>
              <a:rPr lang="en-US" sz="2500">
                <a:latin typeface="Arial"/>
                <a:cs typeface="Arial"/>
              </a:rPr>
              <a:t>Success is measured by total travel time achieved rather than failure rate. In other words, as long as the component achieved at least 15K travel hrs. or 1MM gallons for TC, while the component cost remains steady, we are succeeding. </a:t>
            </a:r>
            <a:endParaRPr lang="en-US" sz="2500">
              <a:cs typeface="Arial" charset="0"/>
            </a:endParaRPr>
          </a:p>
        </p:txBody>
      </p:sp>
      <p:pic>
        <p:nvPicPr>
          <p:cNvPr id="7" name="Picture 6" descr="TURNING POTENTIAL INTO REAL SUCCESS | Chris BAMIDELE">
            <a:extLst>
              <a:ext uri="{FF2B5EF4-FFF2-40B4-BE49-F238E27FC236}">
                <a16:creationId xmlns:a16="http://schemas.microsoft.com/office/drawing/2014/main" id="{3BF629B1-BE59-40F7-A1D4-CF24E38DF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309" y="4009412"/>
            <a:ext cx="3319329" cy="2848588"/>
          </a:xfrm>
          <a:prstGeom prst="rect">
            <a:avLst/>
          </a:prstGeom>
        </p:spPr>
      </p:pic>
      <p:sp>
        <p:nvSpPr>
          <p:cNvPr id="2" name="Slide Number Placeholder 1">
            <a:extLst>
              <a:ext uri="{FF2B5EF4-FFF2-40B4-BE49-F238E27FC236}">
                <a16:creationId xmlns:a16="http://schemas.microsoft.com/office/drawing/2014/main" id="{61A149A7-05B4-49FF-A777-AECF209176BC}"/>
              </a:ext>
            </a:extLst>
          </p:cNvPr>
          <p:cNvSpPr>
            <a:spLocks noGrp="1"/>
          </p:cNvSpPr>
          <p:nvPr>
            <p:ph type="sldNum" sz="quarter" idx="12"/>
          </p:nvPr>
        </p:nvSpPr>
        <p:spPr/>
        <p:txBody>
          <a:bodyPr/>
          <a:lstStyle/>
          <a:p>
            <a:fld id="{B5EB69C0-7537-C24C-BC67-8B5F238D9475}" type="slidenum">
              <a:rPr lang="en-US" smtClean="0"/>
              <a:pPr/>
              <a:t>7</a:t>
            </a:fld>
            <a:endParaRPr lang="en-US"/>
          </a:p>
        </p:txBody>
      </p:sp>
    </p:spTree>
    <p:extLst>
      <p:ext uri="{BB962C8B-B14F-4D97-AF65-F5344CB8AC3E}">
        <p14:creationId xmlns:p14="http://schemas.microsoft.com/office/powerpoint/2010/main" val="41163996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0887C4E-C410-4C17-AECF-5D7A1C998FE0}"/>
              </a:ext>
            </a:extLst>
          </p:cNvPr>
          <p:cNvGraphicFramePr>
            <a:graphicFrameLocks noGrp="1"/>
          </p:cNvGraphicFramePr>
          <p:nvPr>
            <p:ph idx="1"/>
          </p:nvPr>
        </p:nvGraphicFramePr>
        <p:xfrm>
          <a:off x="603250" y="1512888"/>
          <a:ext cx="7894974" cy="3551634"/>
        </p:xfrm>
        <a:graphic>
          <a:graphicData uri="http://schemas.openxmlformats.org/drawingml/2006/table">
            <a:tbl>
              <a:tblPr firstRow="1" bandRow="1">
                <a:tableStyleId>{5C22544A-7EE6-4342-B048-85BDC9FD1C3A}</a:tableStyleId>
              </a:tblPr>
              <a:tblGrid>
                <a:gridCol w="3947487">
                  <a:extLst>
                    <a:ext uri="{9D8B030D-6E8A-4147-A177-3AD203B41FA5}">
                      <a16:colId xmlns:a16="http://schemas.microsoft.com/office/drawing/2014/main" val="915289195"/>
                    </a:ext>
                  </a:extLst>
                </a:gridCol>
                <a:gridCol w="3947487">
                  <a:extLst>
                    <a:ext uri="{9D8B030D-6E8A-4147-A177-3AD203B41FA5}">
                      <a16:colId xmlns:a16="http://schemas.microsoft.com/office/drawing/2014/main" val="155085015"/>
                    </a:ext>
                  </a:extLst>
                </a:gridCol>
              </a:tblGrid>
              <a:tr h="361606">
                <a:tc>
                  <a:txBody>
                    <a:bodyPr/>
                    <a:lstStyle/>
                    <a:p>
                      <a:pPr algn="ctr"/>
                      <a:r>
                        <a:rPr lang="en-US"/>
                        <a:t>Site</a:t>
                      </a:r>
                    </a:p>
                  </a:txBody>
                  <a:tcPr/>
                </a:tc>
                <a:tc>
                  <a:txBody>
                    <a:bodyPr/>
                    <a:lstStyle/>
                    <a:p>
                      <a:pPr algn="ctr"/>
                      <a:r>
                        <a:rPr lang="en-US"/>
                        <a:t>Interval</a:t>
                      </a:r>
                    </a:p>
                  </a:txBody>
                  <a:tcPr/>
                </a:tc>
                <a:extLst>
                  <a:ext uri="{0D108BD9-81ED-4DB2-BD59-A6C34878D82A}">
                    <a16:rowId xmlns:a16="http://schemas.microsoft.com/office/drawing/2014/main" val="1857107435"/>
                  </a:ext>
                </a:extLst>
              </a:tr>
              <a:tr h="361606">
                <a:tc>
                  <a:txBody>
                    <a:bodyPr/>
                    <a:lstStyle/>
                    <a:p>
                      <a:pPr algn="ctr"/>
                      <a:r>
                        <a:rPr lang="en-US"/>
                        <a:t>Bagdad </a:t>
                      </a:r>
                    </a:p>
                  </a:txBody>
                  <a:tcPr/>
                </a:tc>
                <a:tc>
                  <a:txBody>
                    <a:bodyPr/>
                    <a:lstStyle/>
                    <a:p>
                      <a:pPr algn="ctr"/>
                      <a:r>
                        <a:rPr lang="en-US"/>
                        <a:t>500 hours</a:t>
                      </a:r>
                    </a:p>
                  </a:txBody>
                  <a:tcPr/>
                </a:tc>
                <a:extLst>
                  <a:ext uri="{0D108BD9-81ED-4DB2-BD59-A6C34878D82A}">
                    <a16:rowId xmlns:a16="http://schemas.microsoft.com/office/drawing/2014/main" val="3148030804"/>
                  </a:ext>
                </a:extLst>
              </a:tr>
              <a:tr h="361606">
                <a:tc>
                  <a:txBody>
                    <a:bodyPr/>
                    <a:lstStyle/>
                    <a:p>
                      <a:pPr algn="ctr"/>
                      <a:r>
                        <a:rPr lang="en-US"/>
                        <a:t>Chino</a:t>
                      </a:r>
                    </a:p>
                  </a:txBody>
                  <a:tcPr/>
                </a:tc>
                <a:tc>
                  <a:txBody>
                    <a:bodyPr/>
                    <a:lstStyle/>
                    <a:p>
                      <a:pPr algn="ctr"/>
                      <a:r>
                        <a:rPr lang="en-US"/>
                        <a:t>460 hours</a:t>
                      </a:r>
                    </a:p>
                  </a:txBody>
                  <a:tcPr/>
                </a:tc>
                <a:extLst>
                  <a:ext uri="{0D108BD9-81ED-4DB2-BD59-A6C34878D82A}">
                    <a16:rowId xmlns:a16="http://schemas.microsoft.com/office/drawing/2014/main" val="1814822890"/>
                  </a:ext>
                </a:extLst>
              </a:tr>
              <a:tr h="361606">
                <a:tc>
                  <a:txBody>
                    <a:bodyPr/>
                    <a:lstStyle/>
                    <a:p>
                      <a:pPr algn="ctr"/>
                      <a:r>
                        <a:rPr lang="en-US"/>
                        <a:t>Cerro Verde</a:t>
                      </a:r>
                    </a:p>
                  </a:txBody>
                  <a:tcPr/>
                </a:tc>
                <a:tc>
                  <a:txBody>
                    <a:bodyPr/>
                    <a:lstStyle/>
                    <a:p>
                      <a:pPr algn="ctr"/>
                      <a:r>
                        <a:rPr lang="en-US"/>
                        <a:t>660 hours</a:t>
                      </a:r>
                    </a:p>
                  </a:txBody>
                  <a:tcPr/>
                </a:tc>
                <a:extLst>
                  <a:ext uri="{0D108BD9-81ED-4DB2-BD59-A6C34878D82A}">
                    <a16:rowId xmlns:a16="http://schemas.microsoft.com/office/drawing/2014/main" val="1510086148"/>
                  </a:ext>
                </a:extLst>
              </a:tr>
              <a:tr h="361606">
                <a:tc>
                  <a:txBody>
                    <a:bodyPr/>
                    <a:lstStyle/>
                    <a:p>
                      <a:pPr lvl="0" algn="ctr">
                        <a:buNone/>
                      </a:pPr>
                      <a:r>
                        <a:rPr lang="en-US"/>
                        <a:t>Climax</a:t>
                      </a:r>
                    </a:p>
                  </a:txBody>
                  <a:tcPr/>
                </a:tc>
                <a:tc>
                  <a:txBody>
                    <a:bodyPr/>
                    <a:lstStyle/>
                    <a:p>
                      <a:pPr lvl="0" algn="ctr">
                        <a:buNone/>
                      </a:pPr>
                      <a:r>
                        <a:rPr lang="en-US"/>
                        <a:t>N/A</a:t>
                      </a:r>
                    </a:p>
                  </a:txBody>
                  <a:tcPr/>
                </a:tc>
                <a:extLst>
                  <a:ext uri="{0D108BD9-81ED-4DB2-BD59-A6C34878D82A}">
                    <a16:rowId xmlns:a16="http://schemas.microsoft.com/office/drawing/2014/main" val="1281562739"/>
                  </a:ext>
                </a:extLst>
              </a:tr>
              <a:tr h="361606">
                <a:tc>
                  <a:txBody>
                    <a:bodyPr/>
                    <a:lstStyle/>
                    <a:p>
                      <a:pPr lvl="0" algn="ctr">
                        <a:buNone/>
                      </a:pPr>
                      <a:r>
                        <a:rPr lang="en-US"/>
                        <a:t>El Abra</a:t>
                      </a:r>
                    </a:p>
                  </a:txBody>
                  <a:tcPr/>
                </a:tc>
                <a:tc>
                  <a:txBody>
                    <a:bodyPr/>
                    <a:lstStyle/>
                    <a:p>
                      <a:pPr lvl="0" algn="ctr">
                        <a:buNone/>
                      </a:pPr>
                      <a:r>
                        <a:rPr lang="en-US"/>
                        <a:t>350 hours</a:t>
                      </a:r>
                    </a:p>
                  </a:txBody>
                  <a:tcPr/>
                </a:tc>
                <a:extLst>
                  <a:ext uri="{0D108BD9-81ED-4DB2-BD59-A6C34878D82A}">
                    <a16:rowId xmlns:a16="http://schemas.microsoft.com/office/drawing/2014/main" val="3931162529"/>
                  </a:ext>
                </a:extLst>
              </a:tr>
              <a:tr h="361606">
                <a:tc>
                  <a:txBody>
                    <a:bodyPr/>
                    <a:lstStyle/>
                    <a:p>
                      <a:pPr lvl="0" algn="ctr">
                        <a:buNone/>
                      </a:pPr>
                      <a:r>
                        <a:rPr lang="en-US"/>
                        <a:t>Morenci</a:t>
                      </a:r>
                    </a:p>
                  </a:txBody>
                  <a:tcPr/>
                </a:tc>
                <a:tc>
                  <a:txBody>
                    <a:bodyPr/>
                    <a:lstStyle/>
                    <a:p>
                      <a:pPr lvl="0" algn="ctr">
                        <a:buNone/>
                      </a:pPr>
                      <a:r>
                        <a:rPr lang="en-US"/>
                        <a:t>1750 hours or N/A</a:t>
                      </a:r>
                    </a:p>
                  </a:txBody>
                  <a:tcPr/>
                </a:tc>
                <a:extLst>
                  <a:ext uri="{0D108BD9-81ED-4DB2-BD59-A6C34878D82A}">
                    <a16:rowId xmlns:a16="http://schemas.microsoft.com/office/drawing/2014/main" val="1823614262"/>
                  </a:ext>
                </a:extLst>
              </a:tr>
              <a:tr h="361606">
                <a:tc>
                  <a:txBody>
                    <a:bodyPr/>
                    <a:lstStyle/>
                    <a:p>
                      <a:pPr lvl="0" algn="ctr">
                        <a:buNone/>
                      </a:pPr>
                      <a:r>
                        <a:rPr lang="en-US"/>
                        <a:t>Safford</a:t>
                      </a:r>
                    </a:p>
                  </a:txBody>
                  <a:tcPr/>
                </a:tc>
                <a:tc>
                  <a:txBody>
                    <a:bodyPr/>
                    <a:lstStyle/>
                    <a:p>
                      <a:pPr lvl="0" algn="ctr">
                        <a:buNone/>
                      </a:pPr>
                      <a:r>
                        <a:rPr lang="en-US"/>
                        <a:t>500 hours</a:t>
                      </a:r>
                    </a:p>
                  </a:txBody>
                  <a:tcPr/>
                </a:tc>
                <a:extLst>
                  <a:ext uri="{0D108BD9-81ED-4DB2-BD59-A6C34878D82A}">
                    <a16:rowId xmlns:a16="http://schemas.microsoft.com/office/drawing/2014/main" val="308448427"/>
                  </a:ext>
                </a:extLst>
              </a:tr>
              <a:tr h="361606">
                <a:tc>
                  <a:txBody>
                    <a:bodyPr/>
                    <a:lstStyle/>
                    <a:p>
                      <a:pPr lvl="0" algn="ctr">
                        <a:buNone/>
                      </a:pPr>
                      <a:r>
                        <a:rPr lang="en-US"/>
                        <a:t>Sierrita</a:t>
                      </a:r>
                    </a:p>
                  </a:txBody>
                  <a:tcPr/>
                </a:tc>
                <a:tc>
                  <a:txBody>
                    <a:bodyPr/>
                    <a:lstStyle/>
                    <a:p>
                      <a:pPr lvl="0" algn="ctr">
                        <a:buNone/>
                      </a:pPr>
                      <a:r>
                        <a:rPr lang="en-US"/>
                        <a:t>500 hours</a:t>
                      </a:r>
                    </a:p>
                  </a:txBody>
                  <a:tcPr/>
                </a:tc>
                <a:extLst>
                  <a:ext uri="{0D108BD9-81ED-4DB2-BD59-A6C34878D82A}">
                    <a16:rowId xmlns:a16="http://schemas.microsoft.com/office/drawing/2014/main" val="2885826803"/>
                  </a:ext>
                </a:extLst>
              </a:tr>
              <a:tr h="297035">
                <a:tc>
                  <a:txBody>
                    <a:bodyPr/>
                    <a:lstStyle/>
                    <a:p>
                      <a:pPr lvl="0" algn="ctr">
                        <a:buNone/>
                      </a:pPr>
                      <a:r>
                        <a:rPr lang="en-US"/>
                        <a:t>Tyrone</a:t>
                      </a:r>
                    </a:p>
                  </a:txBody>
                  <a:tcPr/>
                </a:tc>
                <a:tc>
                  <a:txBody>
                    <a:bodyPr/>
                    <a:lstStyle/>
                    <a:p>
                      <a:pPr lvl="0" algn="ctr">
                        <a:buNone/>
                      </a:pPr>
                      <a:r>
                        <a:rPr lang="en-US"/>
                        <a:t>500 hours</a:t>
                      </a:r>
                    </a:p>
                  </a:txBody>
                  <a:tcPr/>
                </a:tc>
                <a:extLst>
                  <a:ext uri="{0D108BD9-81ED-4DB2-BD59-A6C34878D82A}">
                    <a16:rowId xmlns:a16="http://schemas.microsoft.com/office/drawing/2014/main" val="379543701"/>
                  </a:ext>
                </a:extLst>
              </a:tr>
            </a:tbl>
          </a:graphicData>
        </a:graphic>
      </p:graphicFrame>
      <p:sp>
        <p:nvSpPr>
          <p:cNvPr id="3" name="Title 2">
            <a:extLst>
              <a:ext uri="{FF2B5EF4-FFF2-40B4-BE49-F238E27FC236}">
                <a16:creationId xmlns:a16="http://schemas.microsoft.com/office/drawing/2014/main" id="{05689DAF-C0DB-41C7-A60F-D0443394EB93}"/>
              </a:ext>
            </a:extLst>
          </p:cNvPr>
          <p:cNvSpPr>
            <a:spLocks noGrp="1"/>
          </p:cNvSpPr>
          <p:nvPr>
            <p:ph type="title"/>
          </p:nvPr>
        </p:nvSpPr>
        <p:spPr/>
        <p:txBody>
          <a:bodyPr/>
          <a:lstStyle/>
          <a:p>
            <a:r>
              <a:rPr lang="en-US">
                <a:latin typeface="Arial"/>
                <a:cs typeface="Arial"/>
              </a:rPr>
              <a:t>Oil Dialysis / Kidney Loop</a:t>
            </a:r>
            <a:endParaRPr lang="en-US"/>
          </a:p>
        </p:txBody>
      </p:sp>
      <p:sp>
        <p:nvSpPr>
          <p:cNvPr id="2" name="TextBox 1">
            <a:extLst>
              <a:ext uri="{FF2B5EF4-FFF2-40B4-BE49-F238E27FC236}">
                <a16:creationId xmlns:a16="http://schemas.microsoft.com/office/drawing/2014/main" id="{5910B703-D996-4F84-8DBE-36A0DD355EDF}"/>
              </a:ext>
            </a:extLst>
          </p:cNvPr>
          <p:cNvSpPr txBox="1"/>
          <p:nvPr/>
        </p:nvSpPr>
        <p:spPr>
          <a:xfrm>
            <a:off x="603250" y="1144772"/>
            <a:ext cx="78833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Arial"/>
              </a:rPr>
              <a:t>Current Differential Kidney Loop Intervals</a:t>
            </a: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TextBox 4">
            <a:extLst>
              <a:ext uri="{FF2B5EF4-FFF2-40B4-BE49-F238E27FC236}">
                <a16:creationId xmlns:a16="http://schemas.microsoft.com/office/drawing/2014/main" id="{68ACCBB5-0D4C-4F84-920B-C157D3CA27FD}"/>
              </a:ext>
            </a:extLst>
          </p:cNvPr>
          <p:cNvSpPr txBox="1"/>
          <p:nvPr/>
        </p:nvSpPr>
        <p:spPr>
          <a:xfrm>
            <a:off x="604284" y="5647825"/>
            <a:ext cx="7882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Arial"/>
              </a:rPr>
              <a:t>Currently only El Abra kidney loops transmission oil (at 350 hours) </a:t>
            </a:r>
            <a:endParaRPr kumimoji="0" lang="en-US" sz="1800" b="0" i="0" u="none" strike="noStrike" kern="1200" cap="none" spc="0" normalizeH="0" baseline="0" noProof="0">
              <a:ln>
                <a:noFill/>
              </a:ln>
              <a:solidFill>
                <a:srgbClr val="000000"/>
              </a:solidFill>
              <a:effectLst/>
              <a:uLnTx/>
              <a:uFillTx/>
              <a:latin typeface="Arial" charset="0"/>
              <a:ea typeface="+mn-ea"/>
              <a:cs typeface="Arial"/>
            </a:endParaRPr>
          </a:p>
        </p:txBody>
      </p:sp>
      <p:sp>
        <p:nvSpPr>
          <p:cNvPr id="6" name="Slide Number Placeholder 5">
            <a:extLst>
              <a:ext uri="{FF2B5EF4-FFF2-40B4-BE49-F238E27FC236}">
                <a16:creationId xmlns:a16="http://schemas.microsoft.com/office/drawing/2014/main" id="{6FBD52E3-BCD5-4296-8426-2C037D6AE76D}"/>
              </a:ext>
            </a:extLst>
          </p:cNvPr>
          <p:cNvSpPr>
            <a:spLocks noGrp="1"/>
          </p:cNvSpPr>
          <p:nvPr>
            <p:ph type="sldNum" sz="quarter" idx="12"/>
          </p:nvPr>
        </p:nvSpPr>
        <p:spPr/>
        <p:txBody>
          <a:bodyPr/>
          <a:lstStyle/>
          <a:p>
            <a:fld id="{B5EB69C0-7537-C24C-BC67-8B5F238D9475}" type="slidenum">
              <a:rPr lang="en-US" smtClean="0"/>
              <a:pPr/>
              <a:t>70</a:t>
            </a:fld>
            <a:endParaRPr lang="en-US"/>
          </a:p>
        </p:txBody>
      </p:sp>
    </p:spTree>
    <p:extLst>
      <p:ext uri="{BB962C8B-B14F-4D97-AF65-F5344CB8AC3E}">
        <p14:creationId xmlns:p14="http://schemas.microsoft.com/office/powerpoint/2010/main" val="3788772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3B3EE74-586B-4D18-B76F-5B2B8B7ED745}"/>
              </a:ext>
            </a:extLst>
          </p:cNvPr>
          <p:cNvGraphicFramePr>
            <a:graphicFrameLocks noGrp="1"/>
          </p:cNvGraphicFramePr>
          <p:nvPr>
            <p:ph idx="1"/>
            <p:extLst>
              <p:ext uri="{D42A27DB-BD31-4B8C-83A1-F6EECF244321}">
                <p14:modId xmlns:p14="http://schemas.microsoft.com/office/powerpoint/2010/main" val="3342669282"/>
              </p:ext>
            </p:extLst>
          </p:nvPr>
        </p:nvGraphicFramePr>
        <p:xfrm>
          <a:off x="449472" y="1765412"/>
          <a:ext cx="8245056" cy="4074900"/>
        </p:xfrm>
        <a:graphic>
          <a:graphicData uri="http://schemas.openxmlformats.org/drawingml/2006/table">
            <a:tbl>
              <a:tblPr firstRow="1" firstCol="1" bandRow="1">
                <a:tableStyleId>{8FD4443E-F989-4FC4-A0C8-D5A2AF1F390B}</a:tableStyleId>
              </a:tblPr>
              <a:tblGrid>
                <a:gridCol w="1194517">
                  <a:extLst>
                    <a:ext uri="{9D8B030D-6E8A-4147-A177-3AD203B41FA5}">
                      <a16:colId xmlns:a16="http://schemas.microsoft.com/office/drawing/2014/main" val="1678276497"/>
                    </a:ext>
                  </a:extLst>
                </a:gridCol>
                <a:gridCol w="1792559">
                  <a:extLst>
                    <a:ext uri="{9D8B030D-6E8A-4147-A177-3AD203B41FA5}">
                      <a16:colId xmlns:a16="http://schemas.microsoft.com/office/drawing/2014/main" val="3096740367"/>
                    </a:ext>
                  </a:extLst>
                </a:gridCol>
                <a:gridCol w="1737937">
                  <a:extLst>
                    <a:ext uri="{9D8B030D-6E8A-4147-A177-3AD203B41FA5}">
                      <a16:colId xmlns:a16="http://schemas.microsoft.com/office/drawing/2014/main" val="3222850863"/>
                    </a:ext>
                  </a:extLst>
                </a:gridCol>
                <a:gridCol w="1737937">
                  <a:extLst>
                    <a:ext uri="{9D8B030D-6E8A-4147-A177-3AD203B41FA5}">
                      <a16:colId xmlns:a16="http://schemas.microsoft.com/office/drawing/2014/main" val="4062940201"/>
                    </a:ext>
                  </a:extLst>
                </a:gridCol>
                <a:gridCol w="1782106">
                  <a:extLst>
                    <a:ext uri="{9D8B030D-6E8A-4147-A177-3AD203B41FA5}">
                      <a16:colId xmlns:a16="http://schemas.microsoft.com/office/drawing/2014/main" val="445358641"/>
                    </a:ext>
                  </a:extLst>
                </a:gridCol>
              </a:tblGrid>
              <a:tr h="407490">
                <a:tc>
                  <a:txBody>
                    <a:bodyPr/>
                    <a:lstStyle/>
                    <a:p>
                      <a:pPr algn="ctr"/>
                      <a:r>
                        <a:rPr lang="en-US" sz="1000"/>
                        <a:t>Site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Hydraulics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Transmission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Front Spindles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Rear Axle (Final Drive and Differential)</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1181645"/>
                  </a:ext>
                </a:extLst>
              </a:tr>
              <a:tr h="407490">
                <a:tc>
                  <a:txBody>
                    <a:bodyPr/>
                    <a:lstStyle/>
                    <a:p>
                      <a:pPr algn="ctr"/>
                      <a:r>
                        <a:rPr lang="en-US" sz="1000">
                          <a:solidFill>
                            <a:schemeClr val="tx1"/>
                          </a:solidFill>
                        </a:rPr>
                        <a:t>Bagdad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lnSpc>
                          <a:spcPct val="100000"/>
                        </a:lnSpc>
                        <a:spcBef>
                          <a:spcPts val="0"/>
                        </a:spcBef>
                        <a:spcAft>
                          <a:spcPts val="0"/>
                        </a:spcAft>
                        <a:buNone/>
                      </a:pPr>
                      <a:r>
                        <a:rPr lang="en-US" sz="1000" b="0" i="0" u="none" strike="noStrike" noProof="0">
                          <a:solidFill>
                            <a:schemeClr val="tx1"/>
                          </a:solidFill>
                          <a:latin typeface="Tahoma"/>
                        </a:rPr>
                        <a:t>P66 PowerDrive SAE 30</a:t>
                      </a:r>
                      <a:endParaRPr lang="en-US" sz="1000" b="0" i="0" u="none" strike="noStrike" noProof="0">
                        <a:latin typeface="Tahoma"/>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a:solidFill>
                            <a:schemeClr val="tx1"/>
                          </a:solidFill>
                        </a:rPr>
                        <a:t>P66 PowerDrive SAE 30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b="0" i="0" u="none" strike="noStrike" noProof="0">
                          <a:solidFill>
                            <a:schemeClr val="tx1"/>
                          </a:solidFill>
                          <a:latin typeface="Tahoma"/>
                        </a:rPr>
                        <a:t>P66 PowerDrive 6</a:t>
                      </a:r>
                      <a:r>
                        <a:rPr lang="en-US" sz="1000">
                          <a:solidFill>
                            <a:schemeClr val="tx1"/>
                          </a:solidFill>
                        </a:rPr>
                        <a:t>000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b="0" i="0" u="none" strike="noStrike" noProof="0">
                          <a:solidFill>
                            <a:schemeClr val="tx1"/>
                          </a:solidFill>
                          <a:latin typeface="Tahoma"/>
                        </a:rPr>
                        <a:t>P66 PowerDrive 6</a:t>
                      </a:r>
                      <a:r>
                        <a:rPr lang="en-US" sz="1000">
                          <a:solidFill>
                            <a:schemeClr val="tx1"/>
                          </a:solidFill>
                        </a:rPr>
                        <a:t>000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extLst>
                  <a:ext uri="{0D108BD9-81ED-4DB2-BD59-A6C34878D82A}">
                    <a16:rowId xmlns:a16="http://schemas.microsoft.com/office/drawing/2014/main" val="4082013758"/>
                  </a:ext>
                </a:extLst>
              </a:tr>
              <a:tr h="407490">
                <a:tc>
                  <a:txBody>
                    <a:bodyPr/>
                    <a:lstStyle/>
                    <a:p>
                      <a:pPr algn="ctr"/>
                      <a:r>
                        <a:rPr lang="en-US" sz="1000">
                          <a:solidFill>
                            <a:schemeClr val="tx1"/>
                          </a:solidFill>
                        </a:rPr>
                        <a:t>Chino</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b="0" i="0" u="none" strike="noStrike" noProof="0">
                          <a:solidFill>
                            <a:schemeClr val="tx1"/>
                          </a:solidFill>
                          <a:latin typeface="Tahoma"/>
                        </a:rPr>
                        <a:t>P66 PowerDrive SAE 10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lvl="0" algn="ctr">
                        <a:buNone/>
                      </a:pPr>
                      <a:r>
                        <a:rPr lang="en-US" sz="1000" b="0" i="0" u="none" strike="noStrike" noProof="0">
                          <a:solidFill>
                            <a:schemeClr val="tx1"/>
                          </a:solidFill>
                        </a:rPr>
                        <a:t>P66 PowerDrive SAE 30</a:t>
                      </a:r>
                      <a:endParaRPr lang="en-US" sz="10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lvl="0" algn="ctr">
                        <a:buNone/>
                      </a:pPr>
                      <a:r>
                        <a:rPr lang="en-US" sz="1000" b="0" i="0" u="none" strike="noStrike" noProof="0">
                          <a:solidFill>
                            <a:schemeClr val="tx1"/>
                          </a:solidFill>
                          <a:latin typeface="Tahoma"/>
                        </a:rPr>
                        <a:t>P66 PowerDrive 6000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lvl="0" algn="ctr">
                        <a:buNone/>
                      </a:pPr>
                      <a:r>
                        <a:rPr lang="en-US" sz="1000" b="0" i="0" u="none" strike="noStrike" noProof="0">
                          <a:solidFill>
                            <a:schemeClr val="tx1"/>
                          </a:solidFill>
                          <a:latin typeface="Tahoma"/>
                        </a:rPr>
                        <a:t>P66 PowerDrive 6000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extLst>
                  <a:ext uri="{0D108BD9-81ED-4DB2-BD59-A6C34878D82A}">
                    <a16:rowId xmlns:a16="http://schemas.microsoft.com/office/drawing/2014/main" val="3984194549"/>
                  </a:ext>
                </a:extLst>
              </a:tr>
              <a:tr h="407490">
                <a:tc>
                  <a:txBody>
                    <a:bodyPr/>
                    <a:lstStyle/>
                    <a:p>
                      <a:pPr algn="ctr"/>
                      <a:r>
                        <a:rPr lang="en-US" sz="1000">
                          <a:solidFill>
                            <a:schemeClr val="tx1"/>
                          </a:solidFill>
                        </a:rPr>
                        <a:t>Climax</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b="0" i="0" u="none" strike="noStrike" noProof="0">
                          <a:solidFill>
                            <a:schemeClr val="tx1"/>
                          </a:solidFill>
                          <a:latin typeface="Tahoma"/>
                        </a:rPr>
                        <a:t>P66 PowerDrive SAE 10</a:t>
                      </a:r>
                      <a:endParaRPr lang="en-US" sz="10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b="0" i="0" u="none" strike="noStrike" noProof="0">
                          <a:solidFill>
                            <a:schemeClr val="tx1"/>
                          </a:solidFill>
                        </a:rPr>
                        <a:t>P66 PowerDrive SAE 30</a:t>
                      </a:r>
                      <a:endParaRPr lang="en-US" sz="10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b="0" i="0" u="none" strike="noStrike" noProof="0">
                          <a:solidFill>
                            <a:schemeClr val="tx1"/>
                          </a:solidFill>
                          <a:latin typeface="Tahoma"/>
                        </a:rPr>
                        <a:t>P66 PowerDrive 6000</a:t>
                      </a:r>
                      <a:endParaRPr lang="en-US" sz="10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b="0" i="0" u="none" strike="noStrike" noProof="0">
                          <a:solidFill>
                            <a:schemeClr val="tx1"/>
                          </a:solidFill>
                          <a:latin typeface="Tahoma"/>
                        </a:rPr>
                        <a:t>P66 PowerDrive 6000</a:t>
                      </a:r>
                      <a:endParaRPr lang="en-US" sz="10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extLst>
                  <a:ext uri="{0D108BD9-81ED-4DB2-BD59-A6C34878D82A}">
                    <a16:rowId xmlns:a16="http://schemas.microsoft.com/office/drawing/2014/main" val="475087953"/>
                  </a:ext>
                </a:extLst>
              </a:tr>
              <a:tr h="407490">
                <a:tc>
                  <a:txBody>
                    <a:bodyPr/>
                    <a:lstStyle/>
                    <a:p>
                      <a:pPr algn="ctr"/>
                      <a:r>
                        <a:rPr lang="en-US" sz="1000">
                          <a:solidFill>
                            <a:schemeClr val="tx1"/>
                          </a:solidFill>
                        </a:rPr>
                        <a:t>Morenci</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lnSpc>
                          <a:spcPct val="100000"/>
                        </a:lnSpc>
                        <a:spcBef>
                          <a:spcPts val="0"/>
                        </a:spcBef>
                        <a:spcAft>
                          <a:spcPts val="0"/>
                        </a:spcAft>
                        <a:buNone/>
                      </a:pPr>
                      <a:r>
                        <a:rPr lang="en-US" sz="1000" b="0" i="0" u="none" strike="noStrike" noProof="0">
                          <a:solidFill>
                            <a:schemeClr val="tx1"/>
                          </a:solidFill>
                          <a:latin typeface="Tahoma"/>
                        </a:rPr>
                        <a:t>P66 PowerDrive SAE 30</a:t>
                      </a:r>
                      <a:endParaRPr lang="en-US" sz="1000" b="0" i="0" u="none" strike="noStrike" noProof="0">
                        <a:latin typeface="Tahoma"/>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rPr>
                        <a:t>P66 PowerDrive SAE 30</a:t>
                      </a:r>
                      <a:endParaRPr lang="en-US" sz="10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latin typeface="Tahoma"/>
                        </a:rPr>
                        <a:t>P66 PowerDrive 6000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latin typeface="Tahoma"/>
                        </a:rPr>
                        <a:t>P66 PowerDrive 6000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extLst>
                  <a:ext uri="{0D108BD9-81ED-4DB2-BD59-A6C34878D82A}">
                    <a16:rowId xmlns:a16="http://schemas.microsoft.com/office/drawing/2014/main" val="2608355828"/>
                  </a:ext>
                </a:extLst>
              </a:tr>
              <a:tr h="407490">
                <a:tc>
                  <a:txBody>
                    <a:bodyPr/>
                    <a:lstStyle/>
                    <a:p>
                      <a:pPr algn="ctr"/>
                      <a:r>
                        <a:rPr lang="en-US" sz="1000">
                          <a:solidFill>
                            <a:schemeClr val="tx1"/>
                          </a:solidFill>
                        </a:rPr>
                        <a:t>Safford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b="0" i="0" u="none" strike="noStrike" noProof="0">
                          <a:solidFill>
                            <a:schemeClr val="tx1"/>
                          </a:solidFill>
                          <a:latin typeface="Tahoma"/>
                        </a:rPr>
                        <a:t>P66 PowerDrive SAE 10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a:lnSpc>
                          <a:spcPct val="100000"/>
                        </a:lnSpc>
                        <a:spcBef>
                          <a:spcPts val="0"/>
                        </a:spcBef>
                        <a:spcAft>
                          <a:spcPts val="0"/>
                        </a:spcAft>
                        <a:buNone/>
                      </a:pPr>
                      <a:r>
                        <a:rPr lang="en-US" sz="1000" b="0" i="0" u="none" strike="noStrike" kern="1200" cap="none" spc="0" normalizeH="0" baseline="0" noProof="0">
                          <a:ln>
                            <a:noFill/>
                          </a:ln>
                          <a:solidFill>
                            <a:schemeClr val="tx1"/>
                          </a:solidFill>
                          <a:effectLst/>
                          <a:uLnTx/>
                          <a:uFillTx/>
                          <a:latin typeface="Tahoma"/>
                        </a:rPr>
                        <a:t>P66 PowerDrive SAE 30</a:t>
                      </a:r>
                      <a:endParaRPr kumimoji="0" lang="en-US" sz="1000">
                        <a:latin typeface="Tahoma"/>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a:lnSpc>
                          <a:spcPct val="100000"/>
                        </a:lnSpc>
                        <a:spcBef>
                          <a:spcPts val="0"/>
                        </a:spcBef>
                        <a:spcAft>
                          <a:spcPts val="0"/>
                        </a:spcAft>
                        <a:buNone/>
                      </a:pPr>
                      <a:r>
                        <a:rPr lang="en-US" sz="1000" b="0" i="0" u="none" strike="noStrike" kern="1200" cap="none" spc="0" normalizeH="0" baseline="0" noProof="0">
                          <a:ln>
                            <a:noFill/>
                          </a:ln>
                          <a:solidFill>
                            <a:schemeClr val="tx1"/>
                          </a:solidFill>
                          <a:effectLst/>
                          <a:uLnTx/>
                          <a:uFillTx/>
                          <a:latin typeface="Tahoma"/>
                        </a:rPr>
                        <a:t>P66 PowerDrive SAE 60</a:t>
                      </a:r>
                      <a:endParaRPr kumimoji="0" lang="en-US" sz="1000" b="0" i="0" u="none" strike="noStrike" kern="1200" cap="none" spc="0" normalizeH="0" baseline="0" noProof="0">
                        <a:ln>
                          <a:noFill/>
                        </a:ln>
                        <a:solidFill>
                          <a:srgbClr val="000000"/>
                        </a:solidFill>
                        <a:effectLst/>
                        <a:uLnTx/>
                        <a:uFillTx/>
                        <a:latin typeface="Tahoma"/>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a:lnSpc>
                          <a:spcPct val="100000"/>
                        </a:lnSpc>
                        <a:spcBef>
                          <a:spcPts val="0"/>
                        </a:spcBef>
                        <a:spcAft>
                          <a:spcPts val="0"/>
                        </a:spcAft>
                        <a:buNone/>
                      </a:pPr>
                      <a:r>
                        <a:rPr lang="en-US" sz="1000" b="0" i="0" u="none" strike="noStrike" kern="1200" cap="none" spc="0" normalizeH="0" baseline="0" noProof="0">
                          <a:ln>
                            <a:noFill/>
                          </a:ln>
                          <a:solidFill>
                            <a:schemeClr val="tx1"/>
                          </a:solidFill>
                          <a:effectLst/>
                          <a:uLnTx/>
                          <a:uFillTx/>
                          <a:latin typeface="Tahoma"/>
                        </a:rPr>
                        <a:t>P66 PowerDrive 6</a:t>
                      </a:r>
                      <a:r>
                        <a:rPr lang="en-US" sz="1000" b="0" i="0" u="none" strike="noStrike" kern="1200" cap="none" spc="0" normalizeH="0" baseline="0" noProof="0">
                          <a:ln>
                            <a:noFill/>
                          </a:ln>
                          <a:solidFill>
                            <a:schemeClr val="tx1"/>
                          </a:solidFill>
                          <a:effectLst/>
                          <a:uLnTx/>
                          <a:uFillTx/>
                        </a:rPr>
                        <a:t>000</a:t>
                      </a:r>
                      <a:endParaRPr kumimoji="0" lang="en-US" sz="1000" b="0" i="0" u="none" strike="noStrike" kern="1200" cap="none" spc="0" normalizeH="0" baseline="0" noProof="0">
                        <a:ln>
                          <a:noFill/>
                        </a:ln>
                        <a:solidFill>
                          <a:srgbClr val="000000"/>
                        </a:solidFill>
                        <a:effectLst/>
                        <a:uLnTx/>
                        <a:uFillTx/>
                        <a:latin typeface="Tahoma"/>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extLst>
                  <a:ext uri="{0D108BD9-81ED-4DB2-BD59-A6C34878D82A}">
                    <a16:rowId xmlns:a16="http://schemas.microsoft.com/office/drawing/2014/main" val="1536071389"/>
                  </a:ext>
                </a:extLst>
              </a:tr>
              <a:tr h="407490">
                <a:tc>
                  <a:txBody>
                    <a:bodyPr/>
                    <a:lstStyle/>
                    <a:p>
                      <a:pPr algn="ctr"/>
                      <a:r>
                        <a:rPr lang="en-US" sz="1000">
                          <a:solidFill>
                            <a:schemeClr val="tx1"/>
                          </a:solidFill>
                        </a:rPr>
                        <a:t>Sierrita</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b="0" i="0" u="none" strike="noStrike" noProof="0">
                          <a:solidFill>
                            <a:schemeClr val="tx1"/>
                          </a:solidFill>
                          <a:latin typeface="Tahoma"/>
                        </a:rPr>
                        <a:t>P66 PowerDrive SAE 10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rPr>
                        <a:t>P66 PowerDrive SAE 30</a:t>
                      </a:r>
                      <a:endParaRPr lang="en-US" sz="10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latin typeface="Tahoma"/>
                        </a:rPr>
                        <a:t>P66 PowerDrive 6000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latin typeface="Tahoma"/>
                        </a:rPr>
                        <a:t>P66 PowerDrive 6000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extLst>
                  <a:ext uri="{0D108BD9-81ED-4DB2-BD59-A6C34878D82A}">
                    <a16:rowId xmlns:a16="http://schemas.microsoft.com/office/drawing/2014/main" val="4027949067"/>
                  </a:ext>
                </a:extLst>
              </a:tr>
              <a:tr h="407490">
                <a:tc>
                  <a:txBody>
                    <a:bodyPr/>
                    <a:lstStyle/>
                    <a:p>
                      <a:pPr algn="ctr"/>
                      <a:r>
                        <a:rPr lang="en-US" sz="1000">
                          <a:solidFill>
                            <a:schemeClr val="tx1"/>
                          </a:solidFill>
                        </a:rPr>
                        <a:t>Tyrone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b="0" i="0" u="none" strike="noStrike" noProof="0">
                          <a:solidFill>
                            <a:schemeClr val="tx1"/>
                          </a:solidFill>
                          <a:latin typeface="Tahoma"/>
                        </a:rPr>
                        <a:t>P66 PowerDrive SAE 10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rPr>
                        <a:t>P66 PowerDrive SAE 30</a:t>
                      </a:r>
                      <a:endParaRPr lang="en-US" sz="10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latin typeface="Tahoma"/>
                        </a:rPr>
                        <a:t>P66 PowerDrive 6000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latin typeface="Tahoma"/>
                        </a:rPr>
                        <a:t>P66 PowerDrive 6000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extLst>
                  <a:ext uri="{0D108BD9-81ED-4DB2-BD59-A6C34878D82A}">
                    <a16:rowId xmlns:a16="http://schemas.microsoft.com/office/drawing/2014/main" val="2721640710"/>
                  </a:ext>
                </a:extLst>
              </a:tr>
              <a:tr h="407490">
                <a:tc>
                  <a:txBody>
                    <a:bodyPr/>
                    <a:lstStyle/>
                    <a:p>
                      <a:pPr algn="ctr"/>
                      <a:r>
                        <a:rPr lang="en-US" sz="1000">
                          <a:solidFill>
                            <a:schemeClr val="tx1"/>
                          </a:solidFill>
                        </a:rPr>
                        <a:t>Cerro Verde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en-US" sz="1000" b="0" i="0" u="none" strike="noStrike" noProof="0">
                          <a:solidFill>
                            <a:schemeClr val="tx1"/>
                          </a:solidFill>
                          <a:latin typeface="Tahoma"/>
                        </a:rPr>
                        <a:t>Shell Spirax S4 CX SAE 10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lvl="0" algn="ctr">
                        <a:buNone/>
                      </a:pPr>
                      <a:r>
                        <a:rPr lang="en-US" sz="1000" b="0" i="0" u="none" strike="noStrike" noProof="0">
                          <a:solidFill>
                            <a:schemeClr val="tx1"/>
                          </a:solidFill>
                          <a:latin typeface="Tahoma"/>
                        </a:rPr>
                        <a:t>Shell Spirax S4 CX SAE 30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lvl="0" algn="ctr">
                        <a:buNone/>
                      </a:pPr>
                      <a:r>
                        <a:rPr lang="en-US" sz="1000" b="0" i="0" u="none" strike="noStrike" noProof="0">
                          <a:solidFill>
                            <a:schemeClr val="tx1"/>
                          </a:solidFill>
                          <a:latin typeface="Tahoma"/>
                        </a:rPr>
                        <a:t>Shell Spirax S5 CFD M SAE 60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lvl="0" algn="ctr">
                        <a:buNone/>
                      </a:pPr>
                      <a:r>
                        <a:rPr lang="en-US" sz="1000" b="0" i="0" u="none" strike="noStrike" noProof="0">
                          <a:solidFill>
                            <a:schemeClr val="tx1"/>
                          </a:solidFill>
                          <a:latin typeface="Tahoma"/>
                        </a:rPr>
                        <a:t>Shell Spirax S5 CFD M SAE 60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extLst>
                  <a:ext uri="{0D108BD9-81ED-4DB2-BD59-A6C34878D82A}">
                    <a16:rowId xmlns:a16="http://schemas.microsoft.com/office/drawing/2014/main" val="2757238989"/>
                  </a:ext>
                </a:extLst>
              </a:tr>
              <a:tr h="407490">
                <a:tc>
                  <a:txBody>
                    <a:bodyPr/>
                    <a:lstStyle/>
                    <a:p>
                      <a:pPr algn="ctr"/>
                      <a:r>
                        <a:rPr lang="en-US" sz="1000">
                          <a:solidFill>
                            <a:schemeClr val="tx1"/>
                          </a:solidFill>
                        </a:rPr>
                        <a:t>El Abra</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lvl="0" algn="ctr">
                        <a:buNone/>
                      </a:pPr>
                      <a:r>
                        <a:rPr lang="nb-NO" sz="1000" b="0" i="0" u="none" strike="noStrike" noProof="0">
                          <a:solidFill>
                            <a:schemeClr val="tx1"/>
                          </a:solidFill>
                          <a:latin typeface="Tahoma"/>
                        </a:rPr>
                        <a:t>Mobil Mobiltrans HD SAE 10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latin typeface="Tahoma"/>
                        </a:rPr>
                        <a:t>Mobil </a:t>
                      </a:r>
                      <a:r>
                        <a:rPr lang="en-US" sz="1000" b="0" i="0" u="none" strike="noStrike" noProof="0" err="1">
                          <a:solidFill>
                            <a:schemeClr val="tx1"/>
                          </a:solidFill>
                          <a:latin typeface="Tahoma"/>
                        </a:rPr>
                        <a:t>Mobiltrans</a:t>
                      </a:r>
                      <a:r>
                        <a:rPr lang="en-US" sz="1000" b="0" i="0" u="none" strike="noStrike" noProof="0">
                          <a:solidFill>
                            <a:schemeClr val="tx1"/>
                          </a:solidFill>
                          <a:latin typeface="Tahoma"/>
                        </a:rPr>
                        <a:t> AST</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latin typeface="Tahoma"/>
                        </a:rPr>
                        <a:t>Mobil </a:t>
                      </a:r>
                      <a:r>
                        <a:rPr lang="en-US" sz="1000" b="0" i="0" u="none" strike="noStrike" noProof="0" err="1">
                          <a:solidFill>
                            <a:schemeClr val="tx1"/>
                          </a:solidFill>
                          <a:latin typeface="Tahoma"/>
                        </a:rPr>
                        <a:t>Mobilube</a:t>
                      </a:r>
                      <a:r>
                        <a:rPr lang="en-US" sz="1000" b="0" i="0" u="none" strike="noStrike" noProof="0">
                          <a:solidFill>
                            <a:schemeClr val="tx1"/>
                          </a:solidFill>
                          <a:latin typeface="Tahoma"/>
                        </a:rPr>
                        <a:t> XFD SAE 50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a:lnSpc>
                          <a:spcPct val="100000"/>
                        </a:lnSpc>
                        <a:spcBef>
                          <a:spcPts val="0"/>
                        </a:spcBef>
                        <a:spcAft>
                          <a:spcPts val="0"/>
                        </a:spcAft>
                        <a:buNone/>
                      </a:pPr>
                      <a:r>
                        <a:rPr lang="en-US" sz="1000" b="0" i="0" u="none" strike="noStrike" noProof="0">
                          <a:solidFill>
                            <a:schemeClr val="tx1"/>
                          </a:solidFill>
                          <a:latin typeface="Tahoma"/>
                        </a:rPr>
                        <a:t>Mobil </a:t>
                      </a:r>
                      <a:r>
                        <a:rPr lang="en-US" sz="1000" b="0" i="0" u="none" strike="noStrike" noProof="0" err="1">
                          <a:solidFill>
                            <a:schemeClr val="tx1"/>
                          </a:solidFill>
                          <a:latin typeface="Tahoma"/>
                        </a:rPr>
                        <a:t>Mobilube</a:t>
                      </a:r>
                      <a:r>
                        <a:rPr lang="en-US" sz="1000" b="0" i="0" u="none" strike="noStrike" noProof="0">
                          <a:solidFill>
                            <a:schemeClr val="tx1"/>
                          </a:solidFill>
                          <a:latin typeface="Tahoma"/>
                        </a:rPr>
                        <a:t> XFD SAE 50</a:t>
                      </a:r>
                      <a:endParaRPr lang="en-US" sz="100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extLst>
                  <a:ext uri="{0D108BD9-81ED-4DB2-BD59-A6C34878D82A}">
                    <a16:rowId xmlns:a16="http://schemas.microsoft.com/office/drawing/2014/main" val="3096820448"/>
                  </a:ext>
                </a:extLst>
              </a:tr>
            </a:tbl>
          </a:graphicData>
        </a:graphic>
      </p:graphicFrame>
      <p:sp>
        <p:nvSpPr>
          <p:cNvPr id="3" name="Title 2">
            <a:extLst>
              <a:ext uri="{FF2B5EF4-FFF2-40B4-BE49-F238E27FC236}">
                <a16:creationId xmlns:a16="http://schemas.microsoft.com/office/drawing/2014/main" id="{2849892B-9A96-4E52-977C-3B7855C1DDF4}"/>
              </a:ext>
            </a:extLst>
          </p:cNvPr>
          <p:cNvSpPr>
            <a:spLocks noGrp="1"/>
          </p:cNvSpPr>
          <p:nvPr>
            <p:ph type="title"/>
          </p:nvPr>
        </p:nvSpPr>
        <p:spPr/>
        <p:txBody>
          <a:bodyPr/>
          <a:lstStyle/>
          <a:p>
            <a:r>
              <a:rPr lang="en-US">
                <a:latin typeface="Arial"/>
                <a:cs typeface="Arial"/>
              </a:rPr>
              <a:t>Current Oil in Components</a:t>
            </a:r>
            <a:endParaRPr lang="en-US"/>
          </a:p>
        </p:txBody>
      </p:sp>
      <p:sp>
        <p:nvSpPr>
          <p:cNvPr id="2" name="Slide Number Placeholder 1">
            <a:extLst>
              <a:ext uri="{FF2B5EF4-FFF2-40B4-BE49-F238E27FC236}">
                <a16:creationId xmlns:a16="http://schemas.microsoft.com/office/drawing/2014/main" id="{719DF6FE-8344-444D-ABC2-0DDDE32BECC4}"/>
              </a:ext>
            </a:extLst>
          </p:cNvPr>
          <p:cNvSpPr>
            <a:spLocks noGrp="1"/>
          </p:cNvSpPr>
          <p:nvPr>
            <p:ph type="sldNum" sz="quarter" idx="12"/>
          </p:nvPr>
        </p:nvSpPr>
        <p:spPr/>
        <p:txBody>
          <a:bodyPr/>
          <a:lstStyle/>
          <a:p>
            <a:fld id="{B5EB69C0-7537-C24C-BC67-8B5F238D9475}" type="slidenum">
              <a:rPr lang="en-US" smtClean="0"/>
              <a:pPr/>
              <a:t>71</a:t>
            </a:fld>
            <a:endParaRPr lang="en-US"/>
          </a:p>
        </p:txBody>
      </p:sp>
    </p:spTree>
    <p:extLst>
      <p:ext uri="{BB962C8B-B14F-4D97-AF65-F5344CB8AC3E}">
        <p14:creationId xmlns:p14="http://schemas.microsoft.com/office/powerpoint/2010/main" val="40392109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3B3EE74-586B-4D18-B76F-5B2B8B7ED745}"/>
              </a:ext>
            </a:extLst>
          </p:cNvPr>
          <p:cNvGraphicFramePr>
            <a:graphicFrameLocks noGrp="1"/>
          </p:cNvGraphicFramePr>
          <p:nvPr>
            <p:ph idx="1"/>
            <p:extLst>
              <p:ext uri="{D42A27DB-BD31-4B8C-83A1-F6EECF244321}">
                <p14:modId xmlns:p14="http://schemas.microsoft.com/office/powerpoint/2010/main" val="2622049375"/>
              </p:ext>
            </p:extLst>
          </p:nvPr>
        </p:nvGraphicFramePr>
        <p:xfrm>
          <a:off x="449472" y="1826179"/>
          <a:ext cx="8245056" cy="4044600"/>
        </p:xfrm>
        <a:graphic>
          <a:graphicData uri="http://schemas.openxmlformats.org/drawingml/2006/table">
            <a:tbl>
              <a:tblPr firstRow="1" firstCol="1" bandRow="1">
                <a:tableStyleId>{8FD4443E-F989-4FC4-A0C8-D5A2AF1F390B}</a:tableStyleId>
              </a:tblPr>
              <a:tblGrid>
                <a:gridCol w="1194517">
                  <a:extLst>
                    <a:ext uri="{9D8B030D-6E8A-4147-A177-3AD203B41FA5}">
                      <a16:colId xmlns:a16="http://schemas.microsoft.com/office/drawing/2014/main" val="1678276497"/>
                    </a:ext>
                  </a:extLst>
                </a:gridCol>
                <a:gridCol w="1792559">
                  <a:extLst>
                    <a:ext uri="{9D8B030D-6E8A-4147-A177-3AD203B41FA5}">
                      <a16:colId xmlns:a16="http://schemas.microsoft.com/office/drawing/2014/main" val="3096740367"/>
                    </a:ext>
                  </a:extLst>
                </a:gridCol>
                <a:gridCol w="1737937">
                  <a:extLst>
                    <a:ext uri="{9D8B030D-6E8A-4147-A177-3AD203B41FA5}">
                      <a16:colId xmlns:a16="http://schemas.microsoft.com/office/drawing/2014/main" val="3222850863"/>
                    </a:ext>
                  </a:extLst>
                </a:gridCol>
                <a:gridCol w="1737937">
                  <a:extLst>
                    <a:ext uri="{9D8B030D-6E8A-4147-A177-3AD203B41FA5}">
                      <a16:colId xmlns:a16="http://schemas.microsoft.com/office/drawing/2014/main" val="26851725"/>
                    </a:ext>
                  </a:extLst>
                </a:gridCol>
                <a:gridCol w="1782106">
                  <a:extLst>
                    <a:ext uri="{9D8B030D-6E8A-4147-A177-3AD203B41FA5}">
                      <a16:colId xmlns:a16="http://schemas.microsoft.com/office/drawing/2014/main" val="445358641"/>
                    </a:ext>
                  </a:extLst>
                </a:gridCol>
              </a:tblGrid>
              <a:tr h="377190">
                <a:tc>
                  <a:txBody>
                    <a:bodyPr/>
                    <a:lstStyle/>
                    <a:p>
                      <a:pPr algn="ctr"/>
                      <a:r>
                        <a:rPr lang="en-US" sz="1000"/>
                        <a:t>Site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Hydraulics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Transmission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Front Spindles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Rear Axle (Final Drive and Differential)</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1181645"/>
                  </a:ext>
                </a:extLst>
              </a:tr>
              <a:tr h="407490">
                <a:tc>
                  <a:txBody>
                    <a:bodyPr/>
                    <a:lstStyle/>
                    <a:p>
                      <a:pPr algn="ctr"/>
                      <a:r>
                        <a:rPr lang="en-US" sz="1000">
                          <a:solidFill>
                            <a:schemeClr val="tx1"/>
                          </a:solidFill>
                        </a:rPr>
                        <a:t>Bagdad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3,800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2,500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2,500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3,800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extLst>
                  <a:ext uri="{0D108BD9-81ED-4DB2-BD59-A6C34878D82A}">
                    <a16:rowId xmlns:a16="http://schemas.microsoft.com/office/drawing/2014/main" val="4082013758"/>
                  </a:ext>
                </a:extLst>
              </a:tr>
              <a:tr h="407490">
                <a:tc>
                  <a:txBody>
                    <a:bodyPr/>
                    <a:lstStyle/>
                    <a:p>
                      <a:pPr algn="ctr"/>
                      <a:r>
                        <a:rPr lang="en-US" sz="1000">
                          <a:solidFill>
                            <a:schemeClr val="tx1"/>
                          </a:solidFill>
                        </a:rPr>
                        <a:t>Chino</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920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algn="ctr"/>
                      <a:r>
                        <a:rPr lang="en-US" sz="1000">
                          <a:solidFill>
                            <a:schemeClr val="tx1"/>
                          </a:solidFill>
                        </a:rPr>
                        <a:t>920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algn="ctr"/>
                      <a:r>
                        <a:rPr lang="en-US" sz="1000">
                          <a:solidFill>
                            <a:schemeClr val="tx1"/>
                          </a:solidFill>
                        </a:rPr>
                        <a:t>500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algn="ctr"/>
                      <a:r>
                        <a:rPr lang="en-US" sz="1000">
                          <a:solidFill>
                            <a:schemeClr val="tx1"/>
                          </a:solidFill>
                        </a:rPr>
                        <a:t>1848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extLst>
                  <a:ext uri="{0D108BD9-81ED-4DB2-BD59-A6C34878D82A}">
                    <a16:rowId xmlns:a16="http://schemas.microsoft.com/office/drawing/2014/main" val="3984194549"/>
                  </a:ext>
                </a:extLst>
              </a:tr>
              <a:tr h="407490">
                <a:tc>
                  <a:txBody>
                    <a:bodyPr/>
                    <a:lstStyle/>
                    <a:p>
                      <a:pPr algn="ctr"/>
                      <a:r>
                        <a:rPr lang="en-US" sz="1000">
                          <a:solidFill>
                            <a:schemeClr val="tx1"/>
                          </a:solidFill>
                        </a:rPr>
                        <a:t>Climax</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1000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1000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250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2000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extLst>
                  <a:ext uri="{0D108BD9-81ED-4DB2-BD59-A6C34878D82A}">
                    <a16:rowId xmlns:a16="http://schemas.microsoft.com/office/drawing/2014/main" val="475087953"/>
                  </a:ext>
                </a:extLst>
              </a:tr>
              <a:tr h="407490">
                <a:tc>
                  <a:txBody>
                    <a:bodyPr/>
                    <a:lstStyle/>
                    <a:p>
                      <a:pPr algn="ctr"/>
                      <a:r>
                        <a:rPr lang="en-US" sz="1000">
                          <a:solidFill>
                            <a:schemeClr val="tx1"/>
                          </a:solidFill>
                        </a:rPr>
                        <a:t>Morenci</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a:solidFill>
                            <a:schemeClr val="tx1"/>
                          </a:solidFill>
                        </a:rPr>
                        <a:t>1,600 Hours or SOS Condition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a:solidFill>
                            <a:schemeClr val="tx1"/>
                          </a:solidFill>
                        </a:rPr>
                        <a:t>1,600 Hours or SOS Condition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a:solidFill>
                            <a:schemeClr val="tx1"/>
                          </a:solidFill>
                        </a:rPr>
                        <a:t>1,600 Hours or SOS Condition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a:solidFill>
                            <a:schemeClr val="tx1"/>
                          </a:solidFill>
                        </a:rPr>
                        <a:t>2,000 Hours or SOS Condition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extLst>
                  <a:ext uri="{0D108BD9-81ED-4DB2-BD59-A6C34878D82A}">
                    <a16:rowId xmlns:a16="http://schemas.microsoft.com/office/drawing/2014/main" val="2608355828"/>
                  </a:ext>
                </a:extLst>
              </a:tr>
              <a:tr h="407490">
                <a:tc>
                  <a:txBody>
                    <a:bodyPr/>
                    <a:lstStyle/>
                    <a:p>
                      <a:pPr algn="ctr"/>
                      <a:r>
                        <a:rPr lang="en-US" sz="1000">
                          <a:solidFill>
                            <a:schemeClr val="tx1"/>
                          </a:solidFill>
                        </a:rPr>
                        <a:t>Safford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20K Hours PCR or SOS Condition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20K Hours PCR or SOS Condition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20K Hours PCR or SOS Condition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20K Hours PCR or SOS Condition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extLst>
                  <a:ext uri="{0D108BD9-81ED-4DB2-BD59-A6C34878D82A}">
                    <a16:rowId xmlns:a16="http://schemas.microsoft.com/office/drawing/2014/main" val="1536071389"/>
                  </a:ext>
                </a:extLst>
              </a:tr>
              <a:tr h="407490">
                <a:tc>
                  <a:txBody>
                    <a:bodyPr/>
                    <a:lstStyle/>
                    <a:p>
                      <a:pPr algn="ctr"/>
                      <a:r>
                        <a:rPr lang="en-US" sz="1000">
                          <a:solidFill>
                            <a:schemeClr val="tx1"/>
                          </a:solidFill>
                        </a:rPr>
                        <a:t>Sierrita</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1,000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a:solidFill>
                            <a:schemeClr val="tx1"/>
                          </a:solidFill>
                        </a:rPr>
                        <a:t>2,000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algn="ctr"/>
                      <a:r>
                        <a:rPr lang="en-US" sz="1000">
                          <a:solidFill>
                            <a:schemeClr val="tx1"/>
                          </a:solidFill>
                        </a:rPr>
                        <a:t>500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a:solidFill>
                            <a:schemeClr val="tx1"/>
                          </a:solidFill>
                        </a:rPr>
                        <a:t>3,000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extLst>
                  <a:ext uri="{0D108BD9-81ED-4DB2-BD59-A6C34878D82A}">
                    <a16:rowId xmlns:a16="http://schemas.microsoft.com/office/drawing/2014/main" val="4027949067"/>
                  </a:ext>
                </a:extLst>
              </a:tr>
              <a:tr h="407490">
                <a:tc>
                  <a:txBody>
                    <a:bodyPr/>
                    <a:lstStyle/>
                    <a:p>
                      <a:pPr algn="ctr"/>
                      <a:r>
                        <a:rPr lang="en-US" sz="1000">
                          <a:solidFill>
                            <a:schemeClr val="tx1"/>
                          </a:solidFill>
                        </a:rPr>
                        <a:t>Tyrone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1,000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a:solidFill>
                            <a:schemeClr val="tx1"/>
                          </a:solidFill>
                        </a:rPr>
                        <a:t>1,000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500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a:solidFill>
                            <a:schemeClr val="tx1"/>
                          </a:solidFill>
                        </a:rPr>
                        <a:t>5,000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extLst>
                  <a:ext uri="{0D108BD9-81ED-4DB2-BD59-A6C34878D82A}">
                    <a16:rowId xmlns:a16="http://schemas.microsoft.com/office/drawing/2014/main" val="2721640710"/>
                  </a:ext>
                </a:extLst>
              </a:tr>
              <a:tr h="407490">
                <a:tc>
                  <a:txBody>
                    <a:bodyPr/>
                    <a:lstStyle/>
                    <a:p>
                      <a:pPr algn="ctr"/>
                      <a:r>
                        <a:rPr lang="en-US" sz="1000">
                          <a:solidFill>
                            <a:schemeClr val="tx1"/>
                          </a:solidFill>
                        </a:rPr>
                        <a:t>Cerro Verde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2,600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algn="ctr"/>
                      <a:r>
                        <a:rPr lang="en-US" sz="1000">
                          <a:solidFill>
                            <a:schemeClr val="tx1"/>
                          </a:solidFill>
                        </a:rPr>
                        <a:t>1,300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algn="ctr"/>
                      <a:r>
                        <a:rPr lang="en-US" sz="1000">
                          <a:solidFill>
                            <a:schemeClr val="tx1"/>
                          </a:solidFill>
                        </a:rPr>
                        <a:t>500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tc>
                  <a:txBody>
                    <a:bodyPr/>
                    <a:lstStyle/>
                    <a:p>
                      <a:pPr algn="ctr"/>
                      <a:r>
                        <a:rPr lang="en-US" sz="1000">
                          <a:solidFill>
                            <a:schemeClr val="tx1"/>
                          </a:solidFill>
                        </a:rPr>
                        <a:t>2,600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D8AD"/>
                    </a:solidFill>
                  </a:tcPr>
                </a:tc>
                <a:extLst>
                  <a:ext uri="{0D108BD9-81ED-4DB2-BD59-A6C34878D82A}">
                    <a16:rowId xmlns:a16="http://schemas.microsoft.com/office/drawing/2014/main" val="2757238989"/>
                  </a:ext>
                </a:extLst>
              </a:tr>
              <a:tr h="407490">
                <a:tc>
                  <a:txBody>
                    <a:bodyPr/>
                    <a:lstStyle/>
                    <a:p>
                      <a:pPr algn="ctr"/>
                      <a:r>
                        <a:rPr lang="en-US" sz="1000">
                          <a:solidFill>
                            <a:schemeClr val="tx1"/>
                          </a:solidFill>
                        </a:rPr>
                        <a:t>El Abra</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2,000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a:solidFill>
                            <a:schemeClr val="tx1"/>
                          </a:solidFill>
                        </a:rPr>
                        <a:t>2,000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algn="ctr"/>
                      <a:r>
                        <a:rPr lang="en-US" sz="1000">
                          <a:solidFill>
                            <a:schemeClr val="tx1"/>
                          </a:solidFill>
                        </a:rPr>
                        <a:t>250/500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a:solidFill>
                            <a:schemeClr val="tx1"/>
                          </a:solidFill>
                        </a:rPr>
                        <a:t>4,000 Hours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B15F"/>
                    </a:solidFill>
                  </a:tcPr>
                </a:tc>
                <a:extLst>
                  <a:ext uri="{0D108BD9-81ED-4DB2-BD59-A6C34878D82A}">
                    <a16:rowId xmlns:a16="http://schemas.microsoft.com/office/drawing/2014/main" val="3096820448"/>
                  </a:ext>
                </a:extLst>
              </a:tr>
            </a:tbl>
          </a:graphicData>
        </a:graphic>
      </p:graphicFrame>
      <p:sp>
        <p:nvSpPr>
          <p:cNvPr id="3" name="Title 2">
            <a:extLst>
              <a:ext uri="{FF2B5EF4-FFF2-40B4-BE49-F238E27FC236}">
                <a16:creationId xmlns:a16="http://schemas.microsoft.com/office/drawing/2014/main" id="{2849892B-9A96-4E52-977C-3B7855C1DDF4}"/>
              </a:ext>
            </a:extLst>
          </p:cNvPr>
          <p:cNvSpPr>
            <a:spLocks noGrp="1"/>
          </p:cNvSpPr>
          <p:nvPr>
            <p:ph type="title"/>
          </p:nvPr>
        </p:nvSpPr>
        <p:spPr/>
        <p:txBody>
          <a:bodyPr/>
          <a:lstStyle/>
          <a:p>
            <a:r>
              <a:rPr lang="en-US"/>
              <a:t>Current Oil Change Intervals</a:t>
            </a:r>
          </a:p>
        </p:txBody>
      </p:sp>
      <p:sp>
        <p:nvSpPr>
          <p:cNvPr id="2" name="Slide Number Placeholder 1">
            <a:extLst>
              <a:ext uri="{FF2B5EF4-FFF2-40B4-BE49-F238E27FC236}">
                <a16:creationId xmlns:a16="http://schemas.microsoft.com/office/drawing/2014/main" id="{3AC805DD-BC1A-4B7C-98E9-46761EF22D98}"/>
              </a:ext>
            </a:extLst>
          </p:cNvPr>
          <p:cNvSpPr>
            <a:spLocks noGrp="1"/>
          </p:cNvSpPr>
          <p:nvPr>
            <p:ph type="sldNum" sz="quarter" idx="12"/>
          </p:nvPr>
        </p:nvSpPr>
        <p:spPr/>
        <p:txBody>
          <a:bodyPr/>
          <a:lstStyle/>
          <a:p>
            <a:fld id="{B5EB69C0-7537-C24C-BC67-8B5F238D9475}" type="slidenum">
              <a:rPr lang="en-US" smtClean="0"/>
              <a:pPr/>
              <a:t>72</a:t>
            </a:fld>
            <a:endParaRPr lang="en-US"/>
          </a:p>
        </p:txBody>
      </p:sp>
    </p:spTree>
    <p:extLst>
      <p:ext uri="{BB962C8B-B14F-4D97-AF65-F5344CB8AC3E}">
        <p14:creationId xmlns:p14="http://schemas.microsoft.com/office/powerpoint/2010/main" val="3790815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AB0437-90CF-4CCB-BE26-79F7A7D080E9}"/>
              </a:ext>
            </a:extLst>
          </p:cNvPr>
          <p:cNvSpPr>
            <a:spLocks noGrp="1"/>
          </p:cNvSpPr>
          <p:nvPr>
            <p:ph type="title"/>
          </p:nvPr>
        </p:nvSpPr>
        <p:spPr/>
        <p:txBody>
          <a:bodyPr/>
          <a:lstStyle/>
          <a:p>
            <a:r>
              <a:rPr lang="en-US"/>
              <a:t>Transmission Oil – North America</a:t>
            </a:r>
          </a:p>
        </p:txBody>
      </p:sp>
      <p:sp>
        <p:nvSpPr>
          <p:cNvPr id="2" name="Content Placeholder 1">
            <a:extLst>
              <a:ext uri="{FF2B5EF4-FFF2-40B4-BE49-F238E27FC236}">
                <a16:creationId xmlns:a16="http://schemas.microsoft.com/office/drawing/2014/main" id="{B7D4F115-A83C-4EFB-8751-B5FFD618E9E9}"/>
              </a:ext>
            </a:extLst>
          </p:cNvPr>
          <p:cNvSpPr>
            <a:spLocks noGrp="1"/>
          </p:cNvSpPr>
          <p:nvPr>
            <p:ph idx="1"/>
          </p:nvPr>
        </p:nvSpPr>
        <p:spPr>
          <a:xfrm>
            <a:off x="628650" y="1320529"/>
            <a:ext cx="7886700" cy="2108471"/>
          </a:xfrm>
        </p:spPr>
        <p:txBody>
          <a:bodyPr>
            <a:normAutofit fontScale="70000" lnSpcReduction="20000"/>
          </a:bodyPr>
          <a:lstStyle/>
          <a:p>
            <a:pPr marL="457200" indent="-457200">
              <a:buFont typeface="Arial" panose="020B0604020202020204" pitchFamily="34" charset="0"/>
              <a:buChar char="•"/>
            </a:pPr>
            <a:r>
              <a:rPr lang="en-US"/>
              <a:t>5000 Samples Analyzed (2019 and 2020 Oil Samples)</a:t>
            </a:r>
          </a:p>
          <a:p>
            <a:pPr marL="457200" indent="-457200">
              <a:buFont typeface="Arial" panose="020B0604020202020204" pitchFamily="34" charset="0"/>
              <a:buChar char="•"/>
            </a:pPr>
            <a:r>
              <a:rPr lang="en-US"/>
              <a:t>Team reviewed current oil specifications, sample results and specific factors that determine the oil degradation with the Safford Oil Lab and P66 team</a:t>
            </a:r>
          </a:p>
          <a:p>
            <a:pPr marL="457200" indent="-457200">
              <a:buFont typeface="Arial" panose="020B0604020202020204" pitchFamily="34" charset="0"/>
              <a:buChar char="•"/>
            </a:pPr>
            <a:r>
              <a:rPr lang="en-US"/>
              <a:t>No indication of Oil Degradation at current max drain interval – 2500 Hours</a:t>
            </a:r>
          </a:p>
          <a:p>
            <a:pPr marL="457200" indent="-457200">
              <a:buFont typeface="Arial" panose="020B0604020202020204" pitchFamily="34" charset="0"/>
              <a:buChar char="•"/>
            </a:pPr>
            <a:endParaRPr lang="en-US"/>
          </a:p>
        </p:txBody>
      </p:sp>
      <p:graphicFrame>
        <p:nvGraphicFramePr>
          <p:cNvPr id="4" name="Table 3">
            <a:extLst>
              <a:ext uri="{FF2B5EF4-FFF2-40B4-BE49-F238E27FC236}">
                <a16:creationId xmlns:a16="http://schemas.microsoft.com/office/drawing/2014/main" id="{66120E28-85D9-4653-AEA3-FE2F35442A26}"/>
              </a:ext>
            </a:extLst>
          </p:cNvPr>
          <p:cNvGraphicFramePr>
            <a:graphicFrameLocks noGrp="1"/>
          </p:cNvGraphicFramePr>
          <p:nvPr>
            <p:extLst>
              <p:ext uri="{D42A27DB-BD31-4B8C-83A1-F6EECF244321}">
                <p14:modId xmlns:p14="http://schemas.microsoft.com/office/powerpoint/2010/main" val="2578114250"/>
              </p:ext>
            </p:extLst>
          </p:nvPr>
        </p:nvGraphicFramePr>
        <p:xfrm>
          <a:off x="791852" y="3907296"/>
          <a:ext cx="7192650" cy="2304969"/>
        </p:xfrm>
        <a:graphic>
          <a:graphicData uri="http://schemas.openxmlformats.org/drawingml/2006/table">
            <a:tbl>
              <a:tblPr firstRow="1" bandRow="1">
                <a:tableStyleId>{5C22544A-7EE6-4342-B048-85BDC9FD1C3A}</a:tableStyleId>
              </a:tblPr>
              <a:tblGrid>
                <a:gridCol w="1198775">
                  <a:extLst>
                    <a:ext uri="{9D8B030D-6E8A-4147-A177-3AD203B41FA5}">
                      <a16:colId xmlns:a16="http://schemas.microsoft.com/office/drawing/2014/main" val="3959869947"/>
                    </a:ext>
                  </a:extLst>
                </a:gridCol>
                <a:gridCol w="1198775">
                  <a:extLst>
                    <a:ext uri="{9D8B030D-6E8A-4147-A177-3AD203B41FA5}">
                      <a16:colId xmlns:a16="http://schemas.microsoft.com/office/drawing/2014/main" val="3669147582"/>
                    </a:ext>
                  </a:extLst>
                </a:gridCol>
                <a:gridCol w="1198775">
                  <a:extLst>
                    <a:ext uri="{9D8B030D-6E8A-4147-A177-3AD203B41FA5}">
                      <a16:colId xmlns:a16="http://schemas.microsoft.com/office/drawing/2014/main" val="2934032270"/>
                    </a:ext>
                  </a:extLst>
                </a:gridCol>
                <a:gridCol w="1198775">
                  <a:extLst>
                    <a:ext uri="{9D8B030D-6E8A-4147-A177-3AD203B41FA5}">
                      <a16:colId xmlns:a16="http://schemas.microsoft.com/office/drawing/2014/main" val="996341545"/>
                    </a:ext>
                  </a:extLst>
                </a:gridCol>
                <a:gridCol w="1198775">
                  <a:extLst>
                    <a:ext uri="{9D8B030D-6E8A-4147-A177-3AD203B41FA5}">
                      <a16:colId xmlns:a16="http://schemas.microsoft.com/office/drawing/2014/main" val="3395530618"/>
                    </a:ext>
                  </a:extLst>
                </a:gridCol>
                <a:gridCol w="1198775">
                  <a:extLst>
                    <a:ext uri="{9D8B030D-6E8A-4147-A177-3AD203B41FA5}">
                      <a16:colId xmlns:a16="http://schemas.microsoft.com/office/drawing/2014/main" val="4069646469"/>
                    </a:ext>
                  </a:extLst>
                </a:gridCol>
              </a:tblGrid>
              <a:tr h="423114">
                <a:tc>
                  <a:txBody>
                    <a:bodyPr/>
                    <a:lstStyle/>
                    <a:p>
                      <a:pPr algn="ctr" fontAlgn="b"/>
                      <a:r>
                        <a:rPr lang="en-US" sz="1200" b="1" i="0" u="none" strike="noStrike">
                          <a:solidFill>
                            <a:srgbClr val="000000"/>
                          </a:solidFill>
                          <a:effectLst/>
                          <a:latin typeface="Arial"/>
                        </a:rPr>
                        <a:t>Oil Hours</a:t>
                      </a:r>
                    </a:p>
                  </a:txBody>
                  <a:tcPr marL="9525" marR="9525" marT="9525" marB="0" anchor="ctr">
                    <a:solidFill>
                      <a:srgbClr val="BB5D00"/>
                    </a:solidFill>
                  </a:tcPr>
                </a:tc>
                <a:tc>
                  <a:txBody>
                    <a:bodyPr/>
                    <a:lstStyle/>
                    <a:p>
                      <a:pPr algn="ctr" fontAlgn="b"/>
                      <a:r>
                        <a:rPr lang="en-US" sz="1200" b="1" i="0" u="none" strike="noStrike">
                          <a:solidFill>
                            <a:srgbClr val="000000"/>
                          </a:solidFill>
                          <a:effectLst/>
                          <a:latin typeface="Arial"/>
                        </a:rPr>
                        <a:t>Viscosity 100</a:t>
                      </a:r>
                    </a:p>
                  </a:txBody>
                  <a:tcPr marL="9525" marR="9525" marT="9525" marB="0" anchor="ctr">
                    <a:solidFill>
                      <a:srgbClr val="BB5D00"/>
                    </a:solidFill>
                  </a:tcPr>
                </a:tc>
                <a:tc>
                  <a:txBody>
                    <a:bodyPr/>
                    <a:lstStyle/>
                    <a:p>
                      <a:pPr algn="ctr" fontAlgn="b"/>
                      <a:r>
                        <a:rPr lang="en-US" sz="1200" b="1" i="0" u="none" strike="noStrike">
                          <a:solidFill>
                            <a:srgbClr val="000000"/>
                          </a:solidFill>
                          <a:effectLst/>
                          <a:latin typeface="Arial"/>
                        </a:rPr>
                        <a:t>Viscosity 40</a:t>
                      </a:r>
                    </a:p>
                  </a:txBody>
                  <a:tcPr marL="9525" marR="9525" marT="9525" marB="0" anchor="ctr">
                    <a:solidFill>
                      <a:srgbClr val="BB5D00"/>
                    </a:solidFill>
                  </a:tcPr>
                </a:tc>
                <a:tc>
                  <a:txBody>
                    <a:bodyPr/>
                    <a:lstStyle/>
                    <a:p>
                      <a:pPr algn="ctr" fontAlgn="b"/>
                      <a:r>
                        <a:rPr lang="en-US" sz="1200" b="1" i="0" u="none" strike="noStrike">
                          <a:solidFill>
                            <a:srgbClr val="000000"/>
                          </a:solidFill>
                          <a:effectLst/>
                          <a:latin typeface="Arial"/>
                        </a:rPr>
                        <a:t>Ca</a:t>
                      </a:r>
                    </a:p>
                  </a:txBody>
                  <a:tcPr marL="9525" marR="9525" marT="9525" marB="0" anchor="ctr">
                    <a:solidFill>
                      <a:srgbClr val="BB5D00"/>
                    </a:solidFill>
                  </a:tcPr>
                </a:tc>
                <a:tc>
                  <a:txBody>
                    <a:bodyPr/>
                    <a:lstStyle/>
                    <a:p>
                      <a:pPr algn="ctr" fontAlgn="b"/>
                      <a:r>
                        <a:rPr lang="en-US" sz="1200" b="1" i="0" u="none" strike="noStrike">
                          <a:solidFill>
                            <a:srgbClr val="000000"/>
                          </a:solidFill>
                          <a:effectLst/>
                          <a:latin typeface="Arial"/>
                        </a:rPr>
                        <a:t>P</a:t>
                      </a:r>
                    </a:p>
                  </a:txBody>
                  <a:tcPr marL="9525" marR="9525" marT="9525" marB="0" anchor="ctr">
                    <a:solidFill>
                      <a:srgbClr val="BB5D00"/>
                    </a:solidFill>
                  </a:tcPr>
                </a:tc>
                <a:tc>
                  <a:txBody>
                    <a:bodyPr/>
                    <a:lstStyle/>
                    <a:p>
                      <a:pPr algn="ctr" fontAlgn="b"/>
                      <a:r>
                        <a:rPr lang="en-US" sz="1200" b="1" i="0" u="none" strike="noStrike">
                          <a:solidFill>
                            <a:srgbClr val="000000"/>
                          </a:solidFill>
                          <a:effectLst/>
                          <a:latin typeface="Arial"/>
                        </a:rPr>
                        <a:t>Zn</a:t>
                      </a:r>
                    </a:p>
                  </a:txBody>
                  <a:tcPr marL="9525" marR="9525" marT="9525" marB="0" anchor="ctr">
                    <a:solidFill>
                      <a:srgbClr val="BB5D00"/>
                    </a:solidFill>
                  </a:tcPr>
                </a:tc>
                <a:extLst>
                  <a:ext uri="{0D108BD9-81ED-4DB2-BD59-A6C34878D82A}">
                    <a16:rowId xmlns:a16="http://schemas.microsoft.com/office/drawing/2014/main" val="477743920"/>
                  </a:ext>
                </a:extLst>
              </a:tr>
              <a:tr h="376371">
                <a:tc>
                  <a:txBody>
                    <a:bodyPr/>
                    <a:lstStyle/>
                    <a:p>
                      <a:pPr algn="ctr" fontAlgn="b"/>
                      <a:r>
                        <a:rPr lang="en-US" sz="1200" b="0" i="0" u="none" strike="noStrike">
                          <a:solidFill>
                            <a:srgbClr val="000000"/>
                          </a:solidFill>
                          <a:effectLst/>
                          <a:latin typeface="Arial"/>
                        </a:rPr>
                        <a:t>0-500</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10.85</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92.08</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2495</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871</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1078</a:t>
                      </a:r>
                    </a:p>
                  </a:txBody>
                  <a:tcPr marL="9525" marR="9525" marT="9525" marB="0" anchor="ctr">
                    <a:solidFill>
                      <a:srgbClr val="EFB15F"/>
                    </a:solidFill>
                  </a:tcPr>
                </a:tc>
                <a:extLst>
                  <a:ext uri="{0D108BD9-81ED-4DB2-BD59-A6C34878D82A}">
                    <a16:rowId xmlns:a16="http://schemas.microsoft.com/office/drawing/2014/main" val="2246799048"/>
                  </a:ext>
                </a:extLst>
              </a:tr>
              <a:tr h="376371">
                <a:tc>
                  <a:txBody>
                    <a:bodyPr/>
                    <a:lstStyle/>
                    <a:p>
                      <a:pPr algn="ctr" fontAlgn="b"/>
                      <a:r>
                        <a:rPr lang="en-US" sz="1200" b="0" i="0" u="none" strike="noStrike">
                          <a:solidFill>
                            <a:srgbClr val="000000"/>
                          </a:solidFill>
                          <a:effectLst/>
                          <a:latin typeface="Arial"/>
                        </a:rPr>
                        <a:t>500-1000</a:t>
                      </a:r>
                    </a:p>
                  </a:txBody>
                  <a:tcPr marL="9525" marR="9525" marT="9525" marB="0" anchor="ctr">
                    <a:solidFill>
                      <a:srgbClr val="F7D8AD"/>
                    </a:solidFill>
                  </a:tcPr>
                </a:tc>
                <a:tc>
                  <a:txBody>
                    <a:bodyPr/>
                    <a:lstStyle/>
                    <a:p>
                      <a:pPr algn="ctr" fontAlgn="b"/>
                      <a:r>
                        <a:rPr lang="en-US" sz="1200" b="0" i="0" u="none" strike="noStrike">
                          <a:solidFill>
                            <a:srgbClr val="000000"/>
                          </a:solidFill>
                          <a:effectLst/>
                          <a:latin typeface="Arial"/>
                        </a:rPr>
                        <a:t>10.87</a:t>
                      </a:r>
                    </a:p>
                  </a:txBody>
                  <a:tcPr marL="9525" marR="9525" marT="9525" marB="0" anchor="ctr">
                    <a:solidFill>
                      <a:srgbClr val="F7D8AD"/>
                    </a:solidFill>
                  </a:tcPr>
                </a:tc>
                <a:tc>
                  <a:txBody>
                    <a:bodyPr/>
                    <a:lstStyle/>
                    <a:p>
                      <a:pPr algn="ctr" fontAlgn="b"/>
                      <a:r>
                        <a:rPr lang="en-US" sz="1200" b="0" i="0" u="none" strike="noStrike">
                          <a:solidFill>
                            <a:srgbClr val="000000"/>
                          </a:solidFill>
                          <a:effectLst/>
                          <a:latin typeface="Arial"/>
                        </a:rPr>
                        <a:t>92.32</a:t>
                      </a:r>
                    </a:p>
                  </a:txBody>
                  <a:tcPr marL="9525" marR="9525" marT="9525" marB="0" anchor="ctr">
                    <a:solidFill>
                      <a:srgbClr val="F7D8AD"/>
                    </a:solidFill>
                  </a:tcPr>
                </a:tc>
                <a:tc>
                  <a:txBody>
                    <a:bodyPr/>
                    <a:lstStyle/>
                    <a:p>
                      <a:pPr algn="ctr" fontAlgn="b"/>
                      <a:r>
                        <a:rPr lang="en-US" sz="1200" b="0" i="0" u="none" strike="noStrike">
                          <a:solidFill>
                            <a:srgbClr val="000000"/>
                          </a:solidFill>
                          <a:effectLst/>
                          <a:latin typeface="Arial"/>
                        </a:rPr>
                        <a:t>2502</a:t>
                      </a:r>
                    </a:p>
                  </a:txBody>
                  <a:tcPr marL="9525" marR="9525" marT="9525" marB="0" anchor="ctr">
                    <a:solidFill>
                      <a:srgbClr val="F7D8AD"/>
                    </a:solidFill>
                  </a:tcPr>
                </a:tc>
                <a:tc>
                  <a:txBody>
                    <a:bodyPr/>
                    <a:lstStyle/>
                    <a:p>
                      <a:pPr algn="ctr" fontAlgn="b"/>
                      <a:r>
                        <a:rPr lang="en-US" sz="1200" b="0" i="0" u="none" strike="noStrike">
                          <a:solidFill>
                            <a:srgbClr val="000000"/>
                          </a:solidFill>
                          <a:effectLst/>
                          <a:latin typeface="Arial"/>
                        </a:rPr>
                        <a:t>872</a:t>
                      </a:r>
                    </a:p>
                  </a:txBody>
                  <a:tcPr marL="9525" marR="9525" marT="9525" marB="0" anchor="ctr">
                    <a:solidFill>
                      <a:srgbClr val="F7D8AD"/>
                    </a:solidFill>
                  </a:tcPr>
                </a:tc>
                <a:tc>
                  <a:txBody>
                    <a:bodyPr/>
                    <a:lstStyle/>
                    <a:p>
                      <a:pPr algn="ctr" fontAlgn="b"/>
                      <a:r>
                        <a:rPr lang="en-US" sz="1200" b="0" i="0" u="none" strike="noStrike">
                          <a:solidFill>
                            <a:srgbClr val="000000"/>
                          </a:solidFill>
                          <a:effectLst/>
                          <a:latin typeface="Arial"/>
                        </a:rPr>
                        <a:t>1074</a:t>
                      </a:r>
                    </a:p>
                  </a:txBody>
                  <a:tcPr marL="9525" marR="9525" marT="9525" marB="0" anchor="ctr">
                    <a:solidFill>
                      <a:srgbClr val="F7D8AD"/>
                    </a:solidFill>
                  </a:tcPr>
                </a:tc>
                <a:extLst>
                  <a:ext uri="{0D108BD9-81ED-4DB2-BD59-A6C34878D82A}">
                    <a16:rowId xmlns:a16="http://schemas.microsoft.com/office/drawing/2014/main" val="2727435434"/>
                  </a:ext>
                </a:extLst>
              </a:tr>
              <a:tr h="376371">
                <a:tc>
                  <a:txBody>
                    <a:bodyPr/>
                    <a:lstStyle/>
                    <a:p>
                      <a:pPr algn="ctr" fontAlgn="b"/>
                      <a:r>
                        <a:rPr lang="en-US" sz="1200" b="0" i="0" u="none" strike="noStrike">
                          <a:solidFill>
                            <a:srgbClr val="000000"/>
                          </a:solidFill>
                          <a:effectLst/>
                          <a:latin typeface="Arial"/>
                        </a:rPr>
                        <a:t>1000-1500</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10.82</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91.66</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2500</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857</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1062</a:t>
                      </a:r>
                    </a:p>
                  </a:txBody>
                  <a:tcPr marL="9525" marR="9525" marT="9525" marB="0" anchor="ctr">
                    <a:solidFill>
                      <a:srgbClr val="EFB15F"/>
                    </a:solidFill>
                  </a:tcPr>
                </a:tc>
                <a:extLst>
                  <a:ext uri="{0D108BD9-81ED-4DB2-BD59-A6C34878D82A}">
                    <a16:rowId xmlns:a16="http://schemas.microsoft.com/office/drawing/2014/main" val="3670851945"/>
                  </a:ext>
                </a:extLst>
              </a:tr>
              <a:tr h="376371">
                <a:tc>
                  <a:txBody>
                    <a:bodyPr/>
                    <a:lstStyle/>
                    <a:p>
                      <a:pPr algn="ctr" fontAlgn="b"/>
                      <a:r>
                        <a:rPr lang="en-US" sz="1200" b="0" i="0" u="none" strike="noStrike">
                          <a:solidFill>
                            <a:srgbClr val="000000"/>
                          </a:solidFill>
                          <a:effectLst/>
                          <a:latin typeface="Arial"/>
                        </a:rPr>
                        <a:t>1500-2000</a:t>
                      </a:r>
                    </a:p>
                  </a:txBody>
                  <a:tcPr marL="9525" marR="9525" marT="9525" marB="0" anchor="ctr">
                    <a:solidFill>
                      <a:srgbClr val="F7D8AD"/>
                    </a:solidFill>
                  </a:tcPr>
                </a:tc>
                <a:tc>
                  <a:txBody>
                    <a:bodyPr/>
                    <a:lstStyle/>
                    <a:p>
                      <a:pPr algn="ctr" fontAlgn="b"/>
                      <a:r>
                        <a:rPr lang="en-US" sz="1200" b="0" i="0" u="none" strike="noStrike">
                          <a:solidFill>
                            <a:srgbClr val="000000"/>
                          </a:solidFill>
                          <a:effectLst/>
                          <a:latin typeface="Arial"/>
                        </a:rPr>
                        <a:t>10.78</a:t>
                      </a:r>
                    </a:p>
                  </a:txBody>
                  <a:tcPr marL="9525" marR="9525" marT="9525" marB="0" anchor="ctr">
                    <a:solidFill>
                      <a:srgbClr val="F7D8AD"/>
                    </a:solidFill>
                  </a:tcPr>
                </a:tc>
                <a:tc>
                  <a:txBody>
                    <a:bodyPr/>
                    <a:lstStyle/>
                    <a:p>
                      <a:pPr algn="ctr" fontAlgn="b"/>
                      <a:r>
                        <a:rPr lang="en-US" sz="1200" b="0" i="0" u="none" strike="noStrike">
                          <a:solidFill>
                            <a:srgbClr val="000000"/>
                          </a:solidFill>
                          <a:effectLst/>
                          <a:latin typeface="Arial"/>
                        </a:rPr>
                        <a:t>91.44</a:t>
                      </a:r>
                    </a:p>
                  </a:txBody>
                  <a:tcPr marL="9525" marR="9525" marT="9525" marB="0" anchor="ctr">
                    <a:solidFill>
                      <a:srgbClr val="F7D8AD"/>
                    </a:solidFill>
                  </a:tcPr>
                </a:tc>
                <a:tc>
                  <a:txBody>
                    <a:bodyPr/>
                    <a:lstStyle/>
                    <a:p>
                      <a:pPr algn="ctr" fontAlgn="b"/>
                      <a:r>
                        <a:rPr lang="en-US" sz="1200" b="0" i="0" u="none" strike="noStrike">
                          <a:solidFill>
                            <a:srgbClr val="000000"/>
                          </a:solidFill>
                          <a:effectLst/>
                          <a:latin typeface="Arial"/>
                        </a:rPr>
                        <a:t>2541</a:t>
                      </a:r>
                    </a:p>
                  </a:txBody>
                  <a:tcPr marL="9525" marR="9525" marT="9525" marB="0" anchor="ctr">
                    <a:solidFill>
                      <a:srgbClr val="F7D8AD"/>
                    </a:solidFill>
                  </a:tcPr>
                </a:tc>
                <a:tc>
                  <a:txBody>
                    <a:bodyPr/>
                    <a:lstStyle/>
                    <a:p>
                      <a:pPr algn="ctr" fontAlgn="b"/>
                      <a:r>
                        <a:rPr lang="en-US" sz="1200" b="0" i="0" u="none" strike="noStrike">
                          <a:solidFill>
                            <a:srgbClr val="000000"/>
                          </a:solidFill>
                          <a:effectLst/>
                          <a:latin typeface="Arial"/>
                        </a:rPr>
                        <a:t>873</a:t>
                      </a:r>
                    </a:p>
                  </a:txBody>
                  <a:tcPr marL="9525" marR="9525" marT="9525" marB="0" anchor="ctr">
                    <a:solidFill>
                      <a:srgbClr val="F7D8AD"/>
                    </a:solidFill>
                  </a:tcPr>
                </a:tc>
                <a:tc>
                  <a:txBody>
                    <a:bodyPr/>
                    <a:lstStyle/>
                    <a:p>
                      <a:pPr algn="ctr" fontAlgn="b"/>
                      <a:r>
                        <a:rPr lang="en-US" sz="1200" b="0" i="0" u="none" strike="noStrike">
                          <a:solidFill>
                            <a:srgbClr val="000000"/>
                          </a:solidFill>
                          <a:effectLst/>
                          <a:latin typeface="Arial"/>
                        </a:rPr>
                        <a:t>1079</a:t>
                      </a:r>
                    </a:p>
                  </a:txBody>
                  <a:tcPr marL="9525" marR="9525" marT="9525" marB="0" anchor="ctr">
                    <a:solidFill>
                      <a:srgbClr val="F7D8AD"/>
                    </a:solidFill>
                  </a:tcPr>
                </a:tc>
                <a:extLst>
                  <a:ext uri="{0D108BD9-81ED-4DB2-BD59-A6C34878D82A}">
                    <a16:rowId xmlns:a16="http://schemas.microsoft.com/office/drawing/2014/main" val="2934755146"/>
                  </a:ext>
                </a:extLst>
              </a:tr>
              <a:tr h="376371">
                <a:tc>
                  <a:txBody>
                    <a:bodyPr/>
                    <a:lstStyle/>
                    <a:p>
                      <a:pPr algn="ctr" fontAlgn="b"/>
                      <a:r>
                        <a:rPr lang="en-US" sz="1200" b="0" i="0" u="none" strike="noStrike">
                          <a:solidFill>
                            <a:srgbClr val="000000"/>
                          </a:solidFill>
                          <a:effectLst/>
                          <a:latin typeface="Arial"/>
                        </a:rPr>
                        <a:t>2000+</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10.80</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91.47</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2543</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875</a:t>
                      </a:r>
                    </a:p>
                  </a:txBody>
                  <a:tcPr marL="9525" marR="9525" marT="9525" marB="0" anchor="ctr">
                    <a:solidFill>
                      <a:srgbClr val="EFB15F"/>
                    </a:solidFill>
                  </a:tcPr>
                </a:tc>
                <a:tc>
                  <a:txBody>
                    <a:bodyPr/>
                    <a:lstStyle/>
                    <a:p>
                      <a:pPr algn="ctr" fontAlgn="b"/>
                      <a:r>
                        <a:rPr lang="en-US" sz="1200" b="0" i="0" u="none" strike="noStrike">
                          <a:solidFill>
                            <a:srgbClr val="000000"/>
                          </a:solidFill>
                          <a:effectLst/>
                          <a:latin typeface="Arial"/>
                        </a:rPr>
                        <a:t>1081</a:t>
                      </a:r>
                    </a:p>
                  </a:txBody>
                  <a:tcPr marL="9525" marR="9525" marT="9525" marB="0" anchor="ctr">
                    <a:solidFill>
                      <a:srgbClr val="EFB15F"/>
                    </a:solidFill>
                  </a:tcPr>
                </a:tc>
                <a:extLst>
                  <a:ext uri="{0D108BD9-81ED-4DB2-BD59-A6C34878D82A}">
                    <a16:rowId xmlns:a16="http://schemas.microsoft.com/office/drawing/2014/main" val="3568681044"/>
                  </a:ext>
                </a:extLst>
              </a:tr>
            </a:tbl>
          </a:graphicData>
        </a:graphic>
      </p:graphicFrame>
      <p:sp>
        <p:nvSpPr>
          <p:cNvPr id="5" name="Slide Number Placeholder 4">
            <a:extLst>
              <a:ext uri="{FF2B5EF4-FFF2-40B4-BE49-F238E27FC236}">
                <a16:creationId xmlns:a16="http://schemas.microsoft.com/office/drawing/2014/main" id="{34D0A7F3-DD12-4421-BA79-E07FE268E76E}"/>
              </a:ext>
            </a:extLst>
          </p:cNvPr>
          <p:cNvSpPr>
            <a:spLocks noGrp="1"/>
          </p:cNvSpPr>
          <p:nvPr>
            <p:ph type="sldNum" sz="quarter" idx="12"/>
          </p:nvPr>
        </p:nvSpPr>
        <p:spPr/>
        <p:txBody>
          <a:bodyPr/>
          <a:lstStyle/>
          <a:p>
            <a:fld id="{B5EB69C0-7537-C24C-BC67-8B5F238D9475}" type="slidenum">
              <a:rPr lang="en-US" smtClean="0"/>
              <a:pPr/>
              <a:t>73</a:t>
            </a:fld>
            <a:endParaRPr lang="en-US"/>
          </a:p>
        </p:txBody>
      </p:sp>
    </p:spTree>
    <p:extLst>
      <p:ext uri="{BB962C8B-B14F-4D97-AF65-F5344CB8AC3E}">
        <p14:creationId xmlns:p14="http://schemas.microsoft.com/office/powerpoint/2010/main" val="41468915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12A31-DEBA-45D9-BC0D-A87CCBF749B6}"/>
              </a:ext>
            </a:extLst>
          </p:cNvPr>
          <p:cNvSpPr>
            <a:spLocks noGrp="1"/>
          </p:cNvSpPr>
          <p:nvPr>
            <p:ph type="title"/>
          </p:nvPr>
        </p:nvSpPr>
        <p:spPr/>
        <p:txBody>
          <a:bodyPr/>
          <a:lstStyle/>
          <a:p>
            <a:r>
              <a:rPr lang="en-US"/>
              <a:t>Transmission Oil – Cerro Verde</a:t>
            </a:r>
          </a:p>
        </p:txBody>
      </p:sp>
      <p:sp>
        <p:nvSpPr>
          <p:cNvPr id="2" name="Content Placeholder 1">
            <a:extLst>
              <a:ext uri="{FF2B5EF4-FFF2-40B4-BE49-F238E27FC236}">
                <a16:creationId xmlns:a16="http://schemas.microsoft.com/office/drawing/2014/main" id="{3B948A5A-81BF-4F5E-9F12-F42C9D4F0476}"/>
              </a:ext>
            </a:extLst>
          </p:cNvPr>
          <p:cNvSpPr>
            <a:spLocks noGrp="1"/>
          </p:cNvSpPr>
          <p:nvPr>
            <p:ph idx="1"/>
          </p:nvPr>
        </p:nvSpPr>
        <p:spPr>
          <a:xfrm>
            <a:off x="628650" y="1320529"/>
            <a:ext cx="7886700" cy="1168144"/>
          </a:xfrm>
        </p:spPr>
        <p:txBody>
          <a:bodyPr>
            <a:normAutofit fontScale="70000" lnSpcReduction="20000"/>
          </a:bodyPr>
          <a:lstStyle/>
          <a:p>
            <a:pPr marL="457200" indent="-457200">
              <a:buFont typeface="Arial" panose="020B0604020202020204" pitchFamily="34" charset="0"/>
              <a:buChar char="•"/>
            </a:pPr>
            <a:r>
              <a:rPr lang="en-US"/>
              <a:t>1700 Samples Analyzed (2019 and 2020 Oil Samples)</a:t>
            </a:r>
          </a:p>
          <a:p>
            <a:pPr marL="457200" indent="-457200">
              <a:buFont typeface="Arial" panose="020B0604020202020204" pitchFamily="34" charset="0"/>
              <a:buChar char="•"/>
            </a:pPr>
            <a:r>
              <a:rPr lang="en-US"/>
              <a:t>No indication of Oil Degradation at current max oil hours – 1500 Hours</a:t>
            </a:r>
          </a:p>
          <a:p>
            <a:pPr marL="457200" indent="-457200">
              <a:buFont typeface="Arial" panose="020B0604020202020204" pitchFamily="34" charset="0"/>
              <a:buChar char="•"/>
            </a:pPr>
            <a:endParaRPr lang="en-US"/>
          </a:p>
        </p:txBody>
      </p:sp>
      <p:graphicFrame>
        <p:nvGraphicFramePr>
          <p:cNvPr id="4" name="Table 3">
            <a:extLst>
              <a:ext uri="{FF2B5EF4-FFF2-40B4-BE49-F238E27FC236}">
                <a16:creationId xmlns:a16="http://schemas.microsoft.com/office/drawing/2014/main" id="{E249A3DD-CB87-415D-8049-08B4D956EB3F}"/>
              </a:ext>
            </a:extLst>
          </p:cNvPr>
          <p:cNvGraphicFramePr>
            <a:graphicFrameLocks noGrp="1"/>
          </p:cNvGraphicFramePr>
          <p:nvPr>
            <p:extLst>
              <p:ext uri="{D42A27DB-BD31-4B8C-83A1-F6EECF244321}">
                <p14:modId xmlns:p14="http://schemas.microsoft.com/office/powerpoint/2010/main" val="1868309565"/>
              </p:ext>
            </p:extLst>
          </p:nvPr>
        </p:nvGraphicFramePr>
        <p:xfrm>
          <a:off x="3261675" y="3121272"/>
          <a:ext cx="5806912" cy="2521093"/>
        </p:xfrm>
        <a:graphic>
          <a:graphicData uri="http://schemas.openxmlformats.org/drawingml/2006/table">
            <a:tbl>
              <a:tblPr firstRow="1" bandRow="1">
                <a:tableStyleId>{5C22544A-7EE6-4342-B048-85BDC9FD1C3A}</a:tableStyleId>
              </a:tblPr>
              <a:tblGrid>
                <a:gridCol w="1063856">
                  <a:extLst>
                    <a:ext uri="{9D8B030D-6E8A-4147-A177-3AD203B41FA5}">
                      <a16:colId xmlns:a16="http://schemas.microsoft.com/office/drawing/2014/main" val="431657633"/>
                    </a:ext>
                  </a:extLst>
                </a:gridCol>
                <a:gridCol w="1327235">
                  <a:extLst>
                    <a:ext uri="{9D8B030D-6E8A-4147-A177-3AD203B41FA5}">
                      <a16:colId xmlns:a16="http://schemas.microsoft.com/office/drawing/2014/main" val="4141090474"/>
                    </a:ext>
                  </a:extLst>
                </a:gridCol>
                <a:gridCol w="1142038">
                  <a:extLst>
                    <a:ext uri="{9D8B030D-6E8A-4147-A177-3AD203B41FA5}">
                      <a16:colId xmlns:a16="http://schemas.microsoft.com/office/drawing/2014/main" val="520076731"/>
                    </a:ext>
                  </a:extLst>
                </a:gridCol>
                <a:gridCol w="1100883">
                  <a:extLst>
                    <a:ext uri="{9D8B030D-6E8A-4147-A177-3AD203B41FA5}">
                      <a16:colId xmlns:a16="http://schemas.microsoft.com/office/drawing/2014/main" val="3879859519"/>
                    </a:ext>
                  </a:extLst>
                </a:gridCol>
                <a:gridCol w="1172900">
                  <a:extLst>
                    <a:ext uri="{9D8B030D-6E8A-4147-A177-3AD203B41FA5}">
                      <a16:colId xmlns:a16="http://schemas.microsoft.com/office/drawing/2014/main" val="2518655568"/>
                    </a:ext>
                  </a:extLst>
                </a:gridCol>
              </a:tblGrid>
              <a:tr h="596413">
                <a:tc>
                  <a:txBody>
                    <a:bodyPr/>
                    <a:lstStyle/>
                    <a:p>
                      <a:pPr algn="ctr" rtl="0" fontAlgn="base"/>
                      <a:r>
                        <a:rPr lang="en-US">
                          <a:effectLst/>
                        </a:rPr>
                        <a:t>Oil Hours​</a:t>
                      </a:r>
                      <a:endParaRPr lang="en-US" b="1">
                        <a:solidFill>
                          <a:srgbClr val="FFFFFF"/>
                        </a:solidFill>
                        <a:effectLst/>
                      </a:endParaRPr>
                    </a:p>
                  </a:txBody>
                  <a:tcPr anchor="b">
                    <a:solidFill>
                      <a:srgbClr val="BB5D00"/>
                    </a:solidFill>
                  </a:tcPr>
                </a:tc>
                <a:tc>
                  <a:txBody>
                    <a:bodyPr/>
                    <a:lstStyle/>
                    <a:p>
                      <a:pPr algn="ctr" rtl="0" fontAlgn="base"/>
                      <a:r>
                        <a:rPr lang="en-US">
                          <a:effectLst/>
                        </a:rPr>
                        <a:t>Viscosity 100​</a:t>
                      </a:r>
                      <a:endParaRPr lang="en-US" b="1">
                        <a:solidFill>
                          <a:srgbClr val="FFFFFF"/>
                        </a:solidFill>
                        <a:effectLst/>
                      </a:endParaRPr>
                    </a:p>
                  </a:txBody>
                  <a:tcPr anchor="b">
                    <a:solidFill>
                      <a:srgbClr val="BB5D00"/>
                    </a:solidFill>
                  </a:tcPr>
                </a:tc>
                <a:tc>
                  <a:txBody>
                    <a:bodyPr/>
                    <a:lstStyle/>
                    <a:p>
                      <a:pPr algn="ctr" rtl="0" fontAlgn="base"/>
                      <a:r>
                        <a:rPr lang="en-US">
                          <a:effectLst/>
                        </a:rPr>
                        <a:t>Ca​</a:t>
                      </a:r>
                      <a:endParaRPr lang="en-US" b="1">
                        <a:solidFill>
                          <a:srgbClr val="FFFFFF"/>
                        </a:solidFill>
                        <a:effectLst/>
                      </a:endParaRPr>
                    </a:p>
                  </a:txBody>
                  <a:tcPr anchor="b">
                    <a:solidFill>
                      <a:srgbClr val="BB5D00"/>
                    </a:solidFill>
                  </a:tcPr>
                </a:tc>
                <a:tc>
                  <a:txBody>
                    <a:bodyPr/>
                    <a:lstStyle/>
                    <a:p>
                      <a:pPr algn="ctr" rtl="0" fontAlgn="base"/>
                      <a:r>
                        <a:rPr lang="en-US">
                          <a:effectLst/>
                        </a:rPr>
                        <a:t>P​</a:t>
                      </a:r>
                      <a:endParaRPr lang="en-US" b="1">
                        <a:solidFill>
                          <a:srgbClr val="FFFFFF"/>
                        </a:solidFill>
                        <a:effectLst/>
                      </a:endParaRPr>
                    </a:p>
                  </a:txBody>
                  <a:tcPr anchor="b">
                    <a:solidFill>
                      <a:srgbClr val="BB5D00"/>
                    </a:solidFill>
                  </a:tcPr>
                </a:tc>
                <a:tc>
                  <a:txBody>
                    <a:bodyPr/>
                    <a:lstStyle/>
                    <a:p>
                      <a:pPr algn="ctr" rtl="0" fontAlgn="base"/>
                      <a:r>
                        <a:rPr lang="en-US">
                          <a:effectLst/>
                        </a:rPr>
                        <a:t>Zn​</a:t>
                      </a:r>
                      <a:endParaRPr lang="en-US" b="1">
                        <a:solidFill>
                          <a:srgbClr val="FFFFFF"/>
                        </a:solidFill>
                        <a:effectLst/>
                      </a:endParaRPr>
                    </a:p>
                  </a:txBody>
                  <a:tcPr anchor="b">
                    <a:solidFill>
                      <a:srgbClr val="BB5D00"/>
                    </a:solidFill>
                  </a:tcPr>
                </a:tc>
                <a:extLst>
                  <a:ext uri="{0D108BD9-81ED-4DB2-BD59-A6C34878D82A}">
                    <a16:rowId xmlns:a16="http://schemas.microsoft.com/office/drawing/2014/main" val="3735557032"/>
                  </a:ext>
                </a:extLst>
              </a:tr>
              <a:tr h="365927">
                <a:tc>
                  <a:txBody>
                    <a:bodyPr/>
                    <a:lstStyle/>
                    <a:p>
                      <a:pPr algn="ctr" rtl="0" fontAlgn="base"/>
                      <a:r>
                        <a:rPr lang="en-US">
                          <a:effectLst/>
                        </a:rPr>
                        <a:t>0-500​</a:t>
                      </a:r>
                    </a:p>
                  </a:txBody>
                  <a:tcPr anchor="b">
                    <a:solidFill>
                      <a:srgbClr val="EFB15F"/>
                    </a:solidFill>
                  </a:tcPr>
                </a:tc>
                <a:tc>
                  <a:txBody>
                    <a:bodyPr/>
                    <a:lstStyle/>
                    <a:p>
                      <a:pPr algn="ctr" rtl="0" fontAlgn="base"/>
                      <a:r>
                        <a:rPr lang="en-US">
                          <a:effectLst/>
                        </a:rPr>
                        <a:t>10.87</a:t>
                      </a:r>
                    </a:p>
                  </a:txBody>
                  <a:tcPr anchor="b">
                    <a:solidFill>
                      <a:srgbClr val="EFB15F"/>
                    </a:solidFill>
                  </a:tcPr>
                </a:tc>
                <a:tc>
                  <a:txBody>
                    <a:bodyPr/>
                    <a:lstStyle/>
                    <a:p>
                      <a:pPr algn="ctr" rtl="0" fontAlgn="base"/>
                      <a:r>
                        <a:rPr lang="en-US">
                          <a:effectLst/>
                        </a:rPr>
                        <a:t>3261.27</a:t>
                      </a:r>
                    </a:p>
                  </a:txBody>
                  <a:tcPr anchor="b">
                    <a:solidFill>
                      <a:srgbClr val="EFB15F"/>
                    </a:solidFill>
                  </a:tcPr>
                </a:tc>
                <a:tc>
                  <a:txBody>
                    <a:bodyPr/>
                    <a:lstStyle/>
                    <a:p>
                      <a:pPr algn="ctr" rtl="0" fontAlgn="base"/>
                      <a:r>
                        <a:rPr lang="en-US">
                          <a:effectLst/>
                        </a:rPr>
                        <a:t>877.77</a:t>
                      </a:r>
                    </a:p>
                  </a:txBody>
                  <a:tcPr anchor="b">
                    <a:solidFill>
                      <a:srgbClr val="EFB15F"/>
                    </a:solidFill>
                  </a:tcPr>
                </a:tc>
                <a:tc>
                  <a:txBody>
                    <a:bodyPr/>
                    <a:lstStyle/>
                    <a:p>
                      <a:pPr lvl="0" algn="ctr">
                        <a:buNone/>
                      </a:pPr>
                      <a:r>
                        <a:rPr lang="en-US">
                          <a:effectLst/>
                        </a:rPr>
                        <a:t>1249.37</a:t>
                      </a:r>
                    </a:p>
                  </a:txBody>
                  <a:tcPr anchor="b">
                    <a:solidFill>
                      <a:srgbClr val="EFB15F"/>
                    </a:solidFill>
                  </a:tcPr>
                </a:tc>
                <a:extLst>
                  <a:ext uri="{0D108BD9-81ED-4DB2-BD59-A6C34878D82A}">
                    <a16:rowId xmlns:a16="http://schemas.microsoft.com/office/drawing/2014/main" val="4250201436"/>
                  </a:ext>
                </a:extLst>
              </a:tr>
              <a:tr h="596413">
                <a:tc>
                  <a:txBody>
                    <a:bodyPr/>
                    <a:lstStyle/>
                    <a:p>
                      <a:pPr algn="ctr" rtl="0" fontAlgn="base"/>
                      <a:r>
                        <a:rPr lang="en-US">
                          <a:effectLst/>
                        </a:rPr>
                        <a:t>500-1000​</a:t>
                      </a:r>
                    </a:p>
                  </a:txBody>
                  <a:tcPr anchor="b">
                    <a:solidFill>
                      <a:srgbClr val="F7D8AD"/>
                    </a:solidFill>
                  </a:tcPr>
                </a:tc>
                <a:tc>
                  <a:txBody>
                    <a:bodyPr/>
                    <a:lstStyle/>
                    <a:p>
                      <a:pPr algn="ctr" rtl="0" fontAlgn="base"/>
                      <a:r>
                        <a:rPr lang="en-US">
                          <a:effectLst/>
                        </a:rPr>
                        <a:t>10.92</a:t>
                      </a:r>
                    </a:p>
                  </a:txBody>
                  <a:tcPr anchor="b">
                    <a:solidFill>
                      <a:srgbClr val="F7D8AD"/>
                    </a:solidFill>
                  </a:tcPr>
                </a:tc>
                <a:tc>
                  <a:txBody>
                    <a:bodyPr/>
                    <a:lstStyle/>
                    <a:p>
                      <a:pPr algn="ctr" rtl="0" fontAlgn="base"/>
                      <a:r>
                        <a:rPr lang="en-US">
                          <a:effectLst/>
                        </a:rPr>
                        <a:t>3452.07</a:t>
                      </a:r>
                    </a:p>
                  </a:txBody>
                  <a:tcPr anchor="b">
                    <a:solidFill>
                      <a:srgbClr val="F7D8AD"/>
                    </a:solidFill>
                  </a:tcPr>
                </a:tc>
                <a:tc>
                  <a:txBody>
                    <a:bodyPr/>
                    <a:lstStyle/>
                    <a:p>
                      <a:pPr algn="ctr" rtl="0" fontAlgn="base"/>
                      <a:r>
                        <a:rPr lang="en-US">
                          <a:effectLst/>
                        </a:rPr>
                        <a:t>877.23​</a:t>
                      </a:r>
                      <a:endParaRPr lang="en-US"/>
                    </a:p>
                  </a:txBody>
                  <a:tcPr anchor="b">
                    <a:solidFill>
                      <a:srgbClr val="F7D8AD"/>
                    </a:solidFill>
                  </a:tcPr>
                </a:tc>
                <a:tc>
                  <a:txBody>
                    <a:bodyPr/>
                    <a:lstStyle/>
                    <a:p>
                      <a:pPr algn="ctr" rtl="0" fontAlgn="base"/>
                      <a:r>
                        <a:rPr lang="en-US">
                          <a:effectLst/>
                        </a:rPr>
                        <a:t>1315.51​</a:t>
                      </a:r>
                    </a:p>
                  </a:txBody>
                  <a:tcPr anchor="b">
                    <a:solidFill>
                      <a:srgbClr val="F7D8AD"/>
                    </a:solidFill>
                  </a:tcPr>
                </a:tc>
                <a:extLst>
                  <a:ext uri="{0D108BD9-81ED-4DB2-BD59-A6C34878D82A}">
                    <a16:rowId xmlns:a16="http://schemas.microsoft.com/office/drawing/2014/main" val="3839450257"/>
                  </a:ext>
                </a:extLst>
              </a:tr>
              <a:tr h="596413">
                <a:tc>
                  <a:txBody>
                    <a:bodyPr/>
                    <a:lstStyle/>
                    <a:p>
                      <a:pPr algn="ctr" rtl="0" fontAlgn="base"/>
                      <a:r>
                        <a:rPr lang="en-US">
                          <a:effectLst/>
                        </a:rPr>
                        <a:t>1000-1500​</a:t>
                      </a:r>
                    </a:p>
                  </a:txBody>
                  <a:tcPr anchor="b">
                    <a:solidFill>
                      <a:srgbClr val="EFB15F"/>
                    </a:solidFill>
                  </a:tcPr>
                </a:tc>
                <a:tc>
                  <a:txBody>
                    <a:bodyPr/>
                    <a:lstStyle/>
                    <a:p>
                      <a:pPr algn="ctr" rtl="0" fontAlgn="base"/>
                      <a:r>
                        <a:rPr lang="en-US">
                          <a:effectLst/>
                        </a:rPr>
                        <a:t>10.89</a:t>
                      </a:r>
                    </a:p>
                  </a:txBody>
                  <a:tcPr anchor="b">
                    <a:solidFill>
                      <a:srgbClr val="EFB15F"/>
                    </a:solidFill>
                  </a:tcPr>
                </a:tc>
                <a:tc>
                  <a:txBody>
                    <a:bodyPr/>
                    <a:lstStyle/>
                    <a:p>
                      <a:pPr algn="ctr" rtl="0" fontAlgn="base"/>
                      <a:r>
                        <a:rPr lang="en-US">
                          <a:effectLst/>
                        </a:rPr>
                        <a:t>3440.49</a:t>
                      </a:r>
                    </a:p>
                  </a:txBody>
                  <a:tcPr anchor="b">
                    <a:solidFill>
                      <a:srgbClr val="EFB15F"/>
                    </a:solidFill>
                  </a:tcPr>
                </a:tc>
                <a:tc>
                  <a:txBody>
                    <a:bodyPr/>
                    <a:lstStyle/>
                    <a:p>
                      <a:pPr algn="ctr" rtl="0" fontAlgn="base"/>
                      <a:r>
                        <a:rPr lang="en-US">
                          <a:effectLst/>
                        </a:rPr>
                        <a:t>873.61</a:t>
                      </a:r>
                    </a:p>
                  </a:txBody>
                  <a:tcPr anchor="b">
                    <a:solidFill>
                      <a:srgbClr val="EFB15F"/>
                    </a:solidFill>
                  </a:tcPr>
                </a:tc>
                <a:tc>
                  <a:txBody>
                    <a:bodyPr/>
                    <a:lstStyle/>
                    <a:p>
                      <a:pPr algn="ctr" rtl="0" fontAlgn="base"/>
                      <a:r>
                        <a:rPr lang="en-US">
                          <a:effectLst/>
                        </a:rPr>
                        <a:t>1301.90​</a:t>
                      </a:r>
                    </a:p>
                  </a:txBody>
                  <a:tcPr anchor="b">
                    <a:solidFill>
                      <a:srgbClr val="EFB15F"/>
                    </a:solidFill>
                  </a:tcPr>
                </a:tc>
                <a:extLst>
                  <a:ext uri="{0D108BD9-81ED-4DB2-BD59-A6C34878D82A}">
                    <a16:rowId xmlns:a16="http://schemas.microsoft.com/office/drawing/2014/main" val="2006373239"/>
                  </a:ext>
                </a:extLst>
              </a:tr>
              <a:tr h="365927">
                <a:tc>
                  <a:txBody>
                    <a:bodyPr/>
                    <a:lstStyle/>
                    <a:p>
                      <a:pPr algn="ctr" rtl="0" fontAlgn="base"/>
                      <a:r>
                        <a:rPr lang="en-US">
                          <a:effectLst/>
                        </a:rPr>
                        <a:t>1500+</a:t>
                      </a:r>
                    </a:p>
                  </a:txBody>
                  <a:tcPr anchor="b">
                    <a:solidFill>
                      <a:srgbClr val="F7D8AD"/>
                    </a:solidFill>
                  </a:tcPr>
                </a:tc>
                <a:tc>
                  <a:txBody>
                    <a:bodyPr/>
                    <a:lstStyle/>
                    <a:p>
                      <a:pPr algn="ctr" rtl="0" fontAlgn="base"/>
                      <a:r>
                        <a:rPr lang="en-US">
                          <a:effectLst/>
                        </a:rPr>
                        <a:t>10.89</a:t>
                      </a:r>
                    </a:p>
                  </a:txBody>
                  <a:tcPr anchor="b">
                    <a:solidFill>
                      <a:srgbClr val="F7D8AD"/>
                    </a:solidFill>
                  </a:tcPr>
                </a:tc>
                <a:tc>
                  <a:txBody>
                    <a:bodyPr/>
                    <a:lstStyle/>
                    <a:p>
                      <a:pPr algn="ctr" rtl="0" fontAlgn="base"/>
                      <a:r>
                        <a:rPr lang="en-US">
                          <a:effectLst/>
                        </a:rPr>
                        <a:t>3472.74</a:t>
                      </a:r>
                    </a:p>
                  </a:txBody>
                  <a:tcPr anchor="b">
                    <a:solidFill>
                      <a:srgbClr val="F7D8AD"/>
                    </a:solidFill>
                  </a:tcPr>
                </a:tc>
                <a:tc>
                  <a:txBody>
                    <a:bodyPr/>
                    <a:lstStyle/>
                    <a:p>
                      <a:pPr algn="ctr" rtl="0" fontAlgn="base"/>
                      <a:r>
                        <a:rPr lang="en-US">
                          <a:effectLst/>
                        </a:rPr>
                        <a:t>860.50​</a:t>
                      </a:r>
                    </a:p>
                  </a:txBody>
                  <a:tcPr anchor="b">
                    <a:solidFill>
                      <a:srgbClr val="F7D8AD"/>
                    </a:solidFill>
                  </a:tcPr>
                </a:tc>
                <a:tc>
                  <a:txBody>
                    <a:bodyPr/>
                    <a:lstStyle/>
                    <a:p>
                      <a:pPr lvl="0" algn="ctr">
                        <a:buNone/>
                      </a:pPr>
                      <a:r>
                        <a:rPr lang="en-US">
                          <a:effectLst/>
                        </a:rPr>
                        <a:t>1321.20</a:t>
                      </a:r>
                    </a:p>
                  </a:txBody>
                  <a:tcPr anchor="b">
                    <a:solidFill>
                      <a:srgbClr val="F7D8AD"/>
                    </a:solidFill>
                  </a:tcPr>
                </a:tc>
                <a:extLst>
                  <a:ext uri="{0D108BD9-81ED-4DB2-BD59-A6C34878D82A}">
                    <a16:rowId xmlns:a16="http://schemas.microsoft.com/office/drawing/2014/main" val="1789075005"/>
                  </a:ext>
                </a:extLst>
              </a:tr>
            </a:tbl>
          </a:graphicData>
        </a:graphic>
      </p:graphicFrame>
      <p:sp>
        <p:nvSpPr>
          <p:cNvPr id="5" name="Content Placeholder 5">
            <a:extLst>
              <a:ext uri="{FF2B5EF4-FFF2-40B4-BE49-F238E27FC236}">
                <a16:creationId xmlns:a16="http://schemas.microsoft.com/office/drawing/2014/main" id="{1BA19AE9-7CCE-424A-B240-E000E7CD74D5}"/>
              </a:ext>
            </a:extLst>
          </p:cNvPr>
          <p:cNvSpPr txBox="1">
            <a:spLocks/>
          </p:cNvSpPr>
          <p:nvPr/>
        </p:nvSpPr>
        <p:spPr bwMode="auto">
          <a:xfrm>
            <a:off x="1" y="2488675"/>
            <a:ext cx="3261674" cy="37862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57175" indent="-257175" algn="l" rtl="0" eaLnBrk="1" fontAlgn="base" hangingPunct="1">
              <a:spcBef>
                <a:spcPct val="20000"/>
              </a:spcBef>
              <a:spcAft>
                <a:spcPct val="0"/>
              </a:spcAft>
              <a:buClr>
                <a:srgbClr val="A85B41"/>
              </a:buClr>
              <a:buFont typeface="Wingdings" panose="05000000000000000000" pitchFamily="2" charset="2"/>
              <a:buChar char="§"/>
              <a:defRPr sz="1800" b="0" baseline="0">
                <a:solidFill>
                  <a:schemeClr val="tx1"/>
                </a:solidFill>
                <a:latin typeface="Arial" panose="020B0604020202020204" pitchFamily="34" charset="0"/>
                <a:ea typeface="Aktiv Grotesk" panose="020B0504020202020204" pitchFamily="34" charset="0"/>
                <a:cs typeface="Arial" panose="020B0604020202020204" pitchFamily="34" charset="0"/>
              </a:defRPr>
            </a:lvl1pPr>
            <a:lvl2pPr marL="559594" indent="-216694" algn="l" defTabSz="644129" rtl="0" eaLnBrk="1" fontAlgn="base" hangingPunct="1">
              <a:spcBef>
                <a:spcPct val="20000"/>
              </a:spcBef>
              <a:spcAft>
                <a:spcPct val="0"/>
              </a:spcAft>
              <a:buClr>
                <a:srgbClr val="A85B41"/>
              </a:buClr>
              <a:buFont typeface="Arial" panose="020B0604020202020204" pitchFamily="34" charset="0"/>
              <a:buChar char="•"/>
              <a:defRPr sz="1800" b="0">
                <a:solidFill>
                  <a:schemeClr val="tx1"/>
                </a:solidFill>
                <a:latin typeface="Arial" panose="020B0604020202020204" pitchFamily="34" charset="0"/>
                <a:ea typeface="Aktiv Grotesk" panose="020B0504020202020204" pitchFamily="34" charset="0"/>
                <a:cs typeface="Arial" panose="020B0604020202020204" pitchFamily="34" charset="0"/>
              </a:defRPr>
            </a:lvl2pPr>
            <a:lvl3pPr marL="942975" indent="-257175" algn="l" rtl="0" eaLnBrk="1" fontAlgn="base" hangingPunct="1">
              <a:spcBef>
                <a:spcPct val="20000"/>
              </a:spcBef>
              <a:spcAft>
                <a:spcPct val="0"/>
              </a:spcAft>
              <a:buClr>
                <a:srgbClr val="A85B41"/>
              </a:buClr>
              <a:buFont typeface="Arial" panose="020B0604020202020204" pitchFamily="34" charset="0"/>
              <a:buChar char="•"/>
              <a:defRPr sz="1800" b="0">
                <a:solidFill>
                  <a:schemeClr val="tx1"/>
                </a:solidFill>
                <a:latin typeface="Arial" panose="020B0604020202020204" pitchFamily="34" charset="0"/>
                <a:ea typeface="Aktiv Grotesk" panose="020B0504020202020204" pitchFamily="34" charset="0"/>
                <a:cs typeface="Arial" panose="020B0604020202020204" pitchFamily="34" charset="0"/>
              </a:defRPr>
            </a:lvl3pPr>
            <a:lvl4pPr marL="1200150" indent="-171450" algn="l" rtl="0" eaLnBrk="1" fontAlgn="base" hangingPunct="1">
              <a:spcBef>
                <a:spcPct val="20000"/>
              </a:spcBef>
              <a:spcAft>
                <a:spcPct val="0"/>
              </a:spcAft>
              <a:buClr>
                <a:srgbClr val="00BBB3"/>
              </a:buClr>
              <a:buFont typeface="Courier New" panose="02070309020205020404" pitchFamily="49" charset="0"/>
              <a:buChar char="o"/>
              <a:defRPr sz="1800" b="1">
                <a:solidFill>
                  <a:schemeClr val="tx1"/>
                </a:solidFill>
                <a:latin typeface="Franklin Gothic Book" panose="020B0503020102020204" pitchFamily="34" charset="0"/>
              </a:defRPr>
            </a:lvl4pPr>
            <a:lvl5pPr marL="1543050" indent="-171450" algn="l" rtl="0" eaLnBrk="1" fontAlgn="base" hangingPunct="1">
              <a:spcBef>
                <a:spcPct val="20000"/>
              </a:spcBef>
              <a:spcAft>
                <a:spcPct val="0"/>
              </a:spcAft>
              <a:buClr>
                <a:srgbClr val="00BBB3"/>
              </a:buClr>
              <a:buFont typeface="Courier New" panose="02070309020205020404" pitchFamily="49" charset="0"/>
              <a:buChar char="o"/>
              <a:defRPr sz="1800" b="1">
                <a:solidFill>
                  <a:schemeClr val="tx1"/>
                </a:solidFill>
                <a:latin typeface="Franklin Gothic Book" panose="020B0503020102020204" pitchFamily="34" charset="0"/>
              </a:defRPr>
            </a:lvl5pPr>
            <a:lvl6pPr marL="18859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6pPr>
            <a:lvl7pPr marL="22288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7pPr>
            <a:lvl8pPr marL="25717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8pPr>
            <a:lvl9pPr marL="2914650" indent="-171450" algn="l" rtl="0" eaLnBrk="1" fontAlgn="base" hangingPunct="1">
              <a:spcBef>
                <a:spcPct val="20000"/>
              </a:spcBef>
              <a:spcAft>
                <a:spcPct val="0"/>
              </a:spcAft>
              <a:buClr>
                <a:srgbClr val="CC9900"/>
              </a:buClr>
              <a:buFont typeface="Arial" charset="0"/>
              <a:buChar char="-"/>
              <a:defRPr sz="1800">
                <a:solidFill>
                  <a:schemeClr val="tx1"/>
                </a:solidFill>
                <a:latin typeface="+mn-lt"/>
              </a:defRPr>
            </a:lvl9pPr>
          </a:lstStyle>
          <a:p>
            <a:pPr>
              <a:defRPr/>
            </a:pPr>
            <a:r>
              <a:rPr kumimoji="0" lang="en-US" sz="18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Shell </a:t>
            </a:r>
            <a:r>
              <a:rPr kumimoji="0" lang="en-US" sz="18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Spirax</a:t>
            </a:r>
            <a:r>
              <a:rPr kumimoji="0" lang="en-US" sz="18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 S4 CX SAE 30:</a:t>
            </a:r>
          </a:p>
          <a:p>
            <a:pPr lvl="1">
              <a:defRPr/>
            </a:pPr>
            <a:r>
              <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Meets TO-4 specifications</a:t>
            </a:r>
          </a:p>
          <a:p>
            <a:pPr lvl="1">
              <a:defRPr/>
            </a:pPr>
            <a:r>
              <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Viscosity at 40C: 93.9 </a:t>
            </a:r>
            <a:r>
              <a:rPr kumimoji="0" lang="en-US" sz="18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cSt</a:t>
            </a: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lvl="1">
              <a:defRPr/>
            </a:pPr>
            <a:r>
              <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Viscosity at 100 C: 10.9 </a:t>
            </a:r>
            <a:r>
              <a:rPr kumimoji="0" lang="en-US" sz="18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rPr>
              <a:t>cSt</a:t>
            </a: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lvl="1">
              <a:defRPr/>
            </a:pPr>
            <a:r>
              <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Viscosity Index: 100</a:t>
            </a:r>
          </a:p>
          <a:p>
            <a:pPr lvl="1">
              <a:defRPr/>
            </a:pPr>
            <a:r>
              <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Additive Package Element Range</a:t>
            </a:r>
          </a:p>
          <a:p>
            <a:pPr lvl="2">
              <a:defRPr/>
            </a:pPr>
            <a:r>
              <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Calcium: 3000 to 3600 ppm</a:t>
            </a:r>
          </a:p>
          <a:p>
            <a:pPr lvl="2">
              <a:defRPr/>
            </a:pPr>
            <a:r>
              <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Phosphorus: 750 to 1000 ppm</a:t>
            </a:r>
          </a:p>
          <a:p>
            <a:pPr lvl="2">
              <a:defRPr/>
            </a:pPr>
            <a:r>
              <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Zinc: 1000 to 1400 ppm</a:t>
            </a:r>
          </a:p>
          <a:p>
            <a:pPr>
              <a:defRPr/>
            </a:pPr>
            <a:endParaRPr kumimoji="0" lang="en-US" sz="1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67AB7F76-75A6-4412-A9F9-7559F052D2E5}"/>
              </a:ext>
            </a:extLst>
          </p:cNvPr>
          <p:cNvSpPr>
            <a:spLocks noGrp="1"/>
          </p:cNvSpPr>
          <p:nvPr>
            <p:ph type="sldNum" sz="quarter" idx="12"/>
          </p:nvPr>
        </p:nvSpPr>
        <p:spPr/>
        <p:txBody>
          <a:bodyPr/>
          <a:lstStyle/>
          <a:p>
            <a:fld id="{B5EB69C0-7537-C24C-BC67-8B5F238D9475}" type="slidenum">
              <a:rPr lang="en-US" smtClean="0"/>
              <a:pPr/>
              <a:t>74</a:t>
            </a:fld>
            <a:endParaRPr lang="en-US"/>
          </a:p>
        </p:txBody>
      </p:sp>
    </p:spTree>
    <p:extLst>
      <p:ext uri="{BB962C8B-B14F-4D97-AF65-F5344CB8AC3E}">
        <p14:creationId xmlns:p14="http://schemas.microsoft.com/office/powerpoint/2010/main" val="448056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7DF453-CDAC-4190-A383-C0B908A4A337}"/>
              </a:ext>
            </a:extLst>
          </p:cNvPr>
          <p:cNvSpPr>
            <a:spLocks noGrp="1"/>
          </p:cNvSpPr>
          <p:nvPr>
            <p:ph type="title"/>
          </p:nvPr>
        </p:nvSpPr>
        <p:spPr/>
        <p:txBody>
          <a:bodyPr/>
          <a:lstStyle/>
          <a:p>
            <a:r>
              <a:rPr lang="en-US">
                <a:solidFill>
                  <a:srgbClr val="FFFFFF"/>
                </a:solidFill>
              </a:rPr>
              <a:t>Transmission Oil – El Abra</a:t>
            </a:r>
            <a:endParaRPr lang="en-US"/>
          </a:p>
        </p:txBody>
      </p:sp>
      <p:sp>
        <p:nvSpPr>
          <p:cNvPr id="2" name="Content Placeholder 1">
            <a:extLst>
              <a:ext uri="{FF2B5EF4-FFF2-40B4-BE49-F238E27FC236}">
                <a16:creationId xmlns:a16="http://schemas.microsoft.com/office/drawing/2014/main" id="{52F13071-F824-4BC4-95B9-CF7E31FA9245}"/>
              </a:ext>
            </a:extLst>
          </p:cNvPr>
          <p:cNvSpPr>
            <a:spLocks noGrp="1"/>
          </p:cNvSpPr>
          <p:nvPr>
            <p:ph idx="1"/>
          </p:nvPr>
        </p:nvSpPr>
        <p:spPr>
          <a:xfrm>
            <a:off x="477079" y="997759"/>
            <a:ext cx="7973511" cy="3736501"/>
          </a:xfrm>
        </p:spPr>
        <p:txBody>
          <a:bodyPr>
            <a:normAutofit/>
          </a:bodyPr>
          <a:lstStyle/>
          <a:p>
            <a:pPr marL="285750" indent="-285750">
              <a:buFont typeface="Arial" panose="020B0604020202020204" pitchFamily="34" charset="0"/>
              <a:buChar char="•"/>
            </a:pPr>
            <a:r>
              <a:rPr lang="en-US" sz="1600"/>
              <a:t>Type (Mobil Trans AST </a:t>
            </a:r>
            <a:r>
              <a:rPr lang="en-US" sz="1600" err="1"/>
              <a:t>Multigrade</a:t>
            </a:r>
            <a:r>
              <a:rPr lang="en-US" sz="1600"/>
              <a:t>, Meets specifications Caterpillar TO-4M)</a:t>
            </a:r>
          </a:p>
          <a:p>
            <a:pPr marL="285750" indent="-285750">
              <a:buFont typeface="Arial" panose="020B0604020202020204" pitchFamily="34" charset="0"/>
              <a:buChar char="•"/>
            </a:pPr>
            <a:r>
              <a:rPr lang="en-US" sz="1600"/>
              <a:t>Samples analyzed from 2017 to 2020</a:t>
            </a:r>
          </a:p>
          <a:p>
            <a:pPr marL="285750" indent="-285750">
              <a:buFont typeface="Arial" panose="020B0604020202020204" pitchFamily="34" charset="0"/>
              <a:buChar char="•"/>
            </a:pPr>
            <a:r>
              <a:rPr lang="en-US" sz="1600"/>
              <a:t>Oil Change 2000 hours or condition</a:t>
            </a:r>
          </a:p>
          <a:p>
            <a:pPr marL="285750" indent="-285750">
              <a:buFont typeface="Arial" panose="020B0604020202020204" pitchFamily="34" charset="0"/>
              <a:buChar char="•"/>
            </a:pPr>
            <a:r>
              <a:rPr lang="en-US" sz="1600"/>
              <a:t>Oil dialysis / Kidney lube each 350 hours</a:t>
            </a:r>
          </a:p>
          <a:p>
            <a:r>
              <a:rPr lang="en-US" sz="1600"/>
              <a:t>Analysis.</a:t>
            </a:r>
          </a:p>
        </p:txBody>
      </p:sp>
      <p:sp>
        <p:nvSpPr>
          <p:cNvPr id="4" name="TextBox 3">
            <a:extLst>
              <a:ext uri="{FF2B5EF4-FFF2-40B4-BE49-F238E27FC236}">
                <a16:creationId xmlns:a16="http://schemas.microsoft.com/office/drawing/2014/main" id="{9ED2DC6F-04A7-4569-8364-3A0D4820AB88}"/>
              </a:ext>
            </a:extLst>
          </p:cNvPr>
          <p:cNvSpPr txBox="1"/>
          <p:nvPr/>
        </p:nvSpPr>
        <p:spPr>
          <a:xfrm>
            <a:off x="7549376" y="676044"/>
            <a:ext cx="1360448" cy="30526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mn-ea"/>
                <a:cs typeface="+mn-cs"/>
              </a:rPr>
              <a:t>Team Member</a:t>
            </a:r>
          </a:p>
        </p:txBody>
      </p:sp>
      <p:pic>
        <p:nvPicPr>
          <p:cNvPr id="3" name="Imagen 2">
            <a:extLst>
              <a:ext uri="{FF2B5EF4-FFF2-40B4-BE49-F238E27FC236}">
                <a16:creationId xmlns:a16="http://schemas.microsoft.com/office/drawing/2014/main" id="{F52D6D15-6567-4D7D-A938-2910093E728C}"/>
              </a:ext>
            </a:extLst>
          </p:cNvPr>
          <p:cNvPicPr>
            <a:picLocks noChangeAspect="1"/>
          </p:cNvPicPr>
          <p:nvPr/>
        </p:nvPicPr>
        <p:blipFill>
          <a:blip r:embed="rId2"/>
          <a:stretch>
            <a:fillRect/>
          </a:stretch>
        </p:blipFill>
        <p:spPr>
          <a:xfrm>
            <a:off x="87139" y="2729034"/>
            <a:ext cx="4559350" cy="2401639"/>
          </a:xfrm>
          <a:prstGeom prst="rect">
            <a:avLst/>
          </a:prstGeom>
        </p:spPr>
      </p:pic>
      <p:pic>
        <p:nvPicPr>
          <p:cNvPr id="9" name="Imagen 8">
            <a:extLst>
              <a:ext uri="{FF2B5EF4-FFF2-40B4-BE49-F238E27FC236}">
                <a16:creationId xmlns:a16="http://schemas.microsoft.com/office/drawing/2014/main" id="{8CB2E748-26C9-4F52-B846-C7FF76964DC7}"/>
              </a:ext>
            </a:extLst>
          </p:cNvPr>
          <p:cNvPicPr>
            <a:picLocks noChangeAspect="1"/>
          </p:cNvPicPr>
          <p:nvPr/>
        </p:nvPicPr>
        <p:blipFill>
          <a:blip r:embed="rId3"/>
          <a:stretch>
            <a:fillRect/>
          </a:stretch>
        </p:blipFill>
        <p:spPr>
          <a:xfrm>
            <a:off x="4746991" y="2416233"/>
            <a:ext cx="4178440" cy="2108594"/>
          </a:xfrm>
          <a:prstGeom prst="rect">
            <a:avLst/>
          </a:prstGeom>
        </p:spPr>
      </p:pic>
      <p:pic>
        <p:nvPicPr>
          <p:cNvPr id="10" name="Imagen 9">
            <a:extLst>
              <a:ext uri="{FF2B5EF4-FFF2-40B4-BE49-F238E27FC236}">
                <a16:creationId xmlns:a16="http://schemas.microsoft.com/office/drawing/2014/main" id="{19960BB4-AF45-47F1-817D-3381F8DE4B45}"/>
              </a:ext>
            </a:extLst>
          </p:cNvPr>
          <p:cNvPicPr>
            <a:picLocks noChangeAspect="1"/>
          </p:cNvPicPr>
          <p:nvPr/>
        </p:nvPicPr>
        <p:blipFill>
          <a:blip r:embed="rId4"/>
          <a:stretch>
            <a:fillRect/>
          </a:stretch>
        </p:blipFill>
        <p:spPr>
          <a:xfrm>
            <a:off x="4740262" y="4583583"/>
            <a:ext cx="4178440" cy="2175249"/>
          </a:xfrm>
          <a:prstGeom prst="rect">
            <a:avLst/>
          </a:prstGeom>
        </p:spPr>
      </p:pic>
      <p:sp>
        <p:nvSpPr>
          <p:cNvPr id="8" name="Rectángulo 7">
            <a:extLst>
              <a:ext uri="{FF2B5EF4-FFF2-40B4-BE49-F238E27FC236}">
                <a16:creationId xmlns:a16="http://schemas.microsoft.com/office/drawing/2014/main" id="{04E302D7-E6FC-45FE-8DDC-7AB6B24F8B89}"/>
              </a:ext>
            </a:extLst>
          </p:cNvPr>
          <p:cNvSpPr/>
          <p:nvPr/>
        </p:nvSpPr>
        <p:spPr>
          <a:xfrm>
            <a:off x="124798" y="5155073"/>
            <a:ext cx="4181224" cy="1077218"/>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600" b="0" i="0" u="none" strike="noStrike" kern="1200" cap="none" spc="0" normalizeH="0" baseline="0" noProof="0" err="1">
                <a:ln>
                  <a:noFill/>
                </a:ln>
                <a:solidFill>
                  <a:srgbClr val="000000"/>
                </a:solidFill>
                <a:effectLst/>
                <a:uLnTx/>
                <a:uFillTx/>
                <a:latin typeface="Arial" charset="0"/>
                <a:ea typeface="+mn-ea"/>
                <a:cs typeface="+mn-cs"/>
              </a:rPr>
              <a:t>Stable</a:t>
            </a:r>
            <a:r>
              <a:rPr kumimoji="0" lang="es-CL" sz="1600" b="0" i="0" u="none" strike="noStrike" kern="1200" cap="none" spc="0" normalizeH="0" baseline="0" noProof="0">
                <a:ln>
                  <a:noFill/>
                </a:ln>
                <a:solidFill>
                  <a:srgbClr val="000000"/>
                </a:solidFill>
                <a:effectLst/>
                <a:uLnTx/>
                <a:uFillTx/>
                <a:latin typeface="Arial" charset="0"/>
                <a:ea typeface="+mn-ea"/>
                <a:cs typeface="+mn-cs"/>
              </a:rPr>
              <a:t> </a:t>
            </a:r>
            <a:r>
              <a:rPr kumimoji="0" lang="es-CL" sz="1600" b="0" i="0" u="none" strike="noStrike" kern="1200" cap="none" spc="0" normalizeH="0" baseline="0" noProof="0" err="1">
                <a:ln>
                  <a:noFill/>
                </a:ln>
                <a:solidFill>
                  <a:srgbClr val="000000"/>
                </a:solidFill>
                <a:effectLst/>
                <a:uLnTx/>
                <a:uFillTx/>
                <a:latin typeface="Arial" charset="0"/>
                <a:ea typeface="+mn-ea"/>
                <a:cs typeface="+mn-cs"/>
              </a:rPr>
              <a:t>wear</a:t>
            </a:r>
            <a:r>
              <a:rPr kumimoji="0" lang="es-CL" sz="1600" b="0" i="0" u="none" strike="noStrike" kern="1200" cap="none" spc="0" normalizeH="0" baseline="0" noProof="0">
                <a:ln>
                  <a:noFill/>
                </a:ln>
                <a:solidFill>
                  <a:srgbClr val="000000"/>
                </a:solidFill>
                <a:effectLst/>
                <a:uLnTx/>
                <a:uFillTx/>
                <a:latin typeface="Arial" charset="0"/>
                <a:ea typeface="+mn-ea"/>
                <a:cs typeface="+mn-cs"/>
              </a:rPr>
              <a:t> </a:t>
            </a:r>
            <a:r>
              <a:rPr kumimoji="0" lang="es-CL" sz="1600" b="0" i="0" u="none" strike="noStrike" kern="1200" cap="none" spc="0" normalizeH="0" baseline="0" noProof="0" err="1">
                <a:ln>
                  <a:noFill/>
                </a:ln>
                <a:solidFill>
                  <a:srgbClr val="000000"/>
                </a:solidFill>
                <a:effectLst/>
                <a:uLnTx/>
                <a:uFillTx/>
                <a:latin typeface="Arial" charset="0"/>
                <a:ea typeface="+mn-ea"/>
                <a:cs typeface="+mn-cs"/>
              </a:rPr>
              <a:t>elements</a:t>
            </a:r>
            <a:endParaRPr kumimoji="0" lang="es-CL" sz="1600" b="0" i="0" u="none" strike="noStrike" kern="1200" cap="none" spc="0" normalizeH="0" baseline="0" noProof="0">
              <a:ln>
                <a:noFill/>
              </a:ln>
              <a:solidFill>
                <a:srgbClr val="000000"/>
              </a:solidFill>
              <a:effectLst/>
              <a:uLnTx/>
              <a:uFillTx/>
              <a:latin typeface="Arial" charset="0"/>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600" b="0" i="0" u="none" strike="noStrike" kern="1200" cap="none" spc="0" normalizeH="0" baseline="0" noProof="0" err="1">
                <a:ln>
                  <a:noFill/>
                </a:ln>
                <a:solidFill>
                  <a:srgbClr val="000000"/>
                </a:solidFill>
                <a:effectLst/>
                <a:uLnTx/>
                <a:uFillTx/>
                <a:latin typeface="Arial" charset="0"/>
                <a:ea typeface="+mn-ea"/>
                <a:cs typeface="+mn-cs"/>
              </a:rPr>
              <a:t>Controlled</a:t>
            </a:r>
            <a:r>
              <a:rPr kumimoji="0" lang="es-CL" sz="1600" b="0" i="0" u="none" strike="noStrike" kern="1200" cap="none" spc="0" normalizeH="0" baseline="0" noProof="0">
                <a:ln>
                  <a:noFill/>
                </a:ln>
                <a:solidFill>
                  <a:srgbClr val="000000"/>
                </a:solidFill>
                <a:effectLst/>
                <a:uLnTx/>
                <a:uFillTx/>
                <a:latin typeface="Arial" charset="0"/>
                <a:ea typeface="+mn-ea"/>
                <a:cs typeface="+mn-cs"/>
              </a:rPr>
              <a:t> </a:t>
            </a:r>
            <a:r>
              <a:rPr kumimoji="0" lang="es-CL" sz="1600" b="0" i="0" u="none" strike="noStrike" kern="1200" cap="none" spc="0" normalizeH="0" baseline="0" noProof="0" err="1">
                <a:ln>
                  <a:noFill/>
                </a:ln>
                <a:solidFill>
                  <a:srgbClr val="000000"/>
                </a:solidFill>
                <a:effectLst/>
                <a:uLnTx/>
                <a:uFillTx/>
                <a:latin typeface="Arial" charset="0"/>
                <a:ea typeface="+mn-ea"/>
                <a:cs typeface="+mn-cs"/>
              </a:rPr>
              <a:t>contamination</a:t>
            </a:r>
            <a:endParaRPr kumimoji="0" lang="es-CL" sz="1600" b="0" i="0" u="none" strike="noStrike" kern="1200" cap="none" spc="0" normalizeH="0" baseline="0" noProof="0">
              <a:ln>
                <a:noFill/>
              </a:ln>
              <a:solidFill>
                <a:srgbClr val="000000"/>
              </a:solidFill>
              <a:effectLst/>
              <a:uLnTx/>
              <a:uFillTx/>
              <a:latin typeface="Arial" charset="0"/>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Ferrous density with a downward trend</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600" b="0" i="0" u="none" strike="noStrike" kern="1200" cap="none" spc="0" normalizeH="0" baseline="0" noProof="0" err="1">
                <a:ln>
                  <a:noFill/>
                </a:ln>
                <a:solidFill>
                  <a:srgbClr val="000000"/>
                </a:solidFill>
                <a:effectLst/>
                <a:uLnTx/>
                <a:uFillTx/>
                <a:latin typeface="Arial" charset="0"/>
                <a:ea typeface="+mn-ea"/>
                <a:cs typeface="+mn-cs"/>
              </a:rPr>
              <a:t>Viscosity</a:t>
            </a:r>
            <a:r>
              <a:rPr kumimoji="0" lang="es-CL" sz="1600" b="0" i="0" u="none" strike="noStrike" kern="1200" cap="none" spc="0" normalizeH="0" baseline="0" noProof="0">
                <a:ln>
                  <a:noFill/>
                </a:ln>
                <a:solidFill>
                  <a:srgbClr val="000000"/>
                </a:solidFill>
                <a:effectLst/>
                <a:uLnTx/>
                <a:uFillTx/>
                <a:latin typeface="Arial" charset="0"/>
                <a:ea typeface="+mn-ea"/>
                <a:cs typeface="+mn-cs"/>
              </a:rPr>
              <a:t> </a:t>
            </a:r>
            <a:r>
              <a:rPr kumimoji="0" lang="es-CL" sz="1600" b="0" i="0" u="none" strike="noStrike" kern="1200" cap="none" spc="0" normalizeH="0" baseline="0" noProof="0" err="1">
                <a:ln>
                  <a:noFill/>
                </a:ln>
                <a:solidFill>
                  <a:srgbClr val="000000"/>
                </a:solidFill>
                <a:effectLst/>
                <a:uLnTx/>
                <a:uFillTx/>
                <a:latin typeface="Arial" charset="0"/>
                <a:ea typeface="+mn-ea"/>
                <a:cs typeface="+mn-cs"/>
              </a:rPr>
              <a:t>without</a:t>
            </a:r>
            <a:r>
              <a:rPr kumimoji="0" lang="es-CL" sz="1600" b="0" i="0" u="none" strike="noStrike" kern="1200" cap="none" spc="0" normalizeH="0" baseline="0" noProof="0">
                <a:ln>
                  <a:noFill/>
                </a:ln>
                <a:solidFill>
                  <a:srgbClr val="000000"/>
                </a:solidFill>
                <a:effectLst/>
                <a:uLnTx/>
                <a:uFillTx/>
                <a:latin typeface="Arial" charset="0"/>
                <a:ea typeface="+mn-ea"/>
                <a:cs typeface="+mn-cs"/>
              </a:rPr>
              <a:t> </a:t>
            </a:r>
            <a:r>
              <a:rPr kumimoji="0" lang="es-CL" sz="1600" b="0" i="0" u="none" strike="noStrike" kern="1200" cap="none" spc="0" normalizeH="0" baseline="0" noProof="0" err="1">
                <a:ln>
                  <a:noFill/>
                </a:ln>
                <a:solidFill>
                  <a:srgbClr val="000000"/>
                </a:solidFill>
                <a:effectLst/>
                <a:uLnTx/>
                <a:uFillTx/>
                <a:latin typeface="Arial" charset="0"/>
                <a:ea typeface="+mn-ea"/>
                <a:cs typeface="+mn-cs"/>
              </a:rPr>
              <a:t>variations</a:t>
            </a:r>
            <a:endParaRPr kumimoji="0" lang="es-CL" sz="1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13FF80EE-8F31-418E-8BCE-FB4B6C45BB66}"/>
              </a:ext>
            </a:extLst>
          </p:cNvPr>
          <p:cNvSpPr>
            <a:spLocks noGrp="1"/>
          </p:cNvSpPr>
          <p:nvPr>
            <p:ph type="sldNum" sz="quarter" idx="12"/>
          </p:nvPr>
        </p:nvSpPr>
        <p:spPr/>
        <p:txBody>
          <a:bodyPr/>
          <a:lstStyle/>
          <a:p>
            <a:fld id="{B5EB69C0-7537-C24C-BC67-8B5F238D9475}" type="slidenum">
              <a:rPr lang="en-US" smtClean="0"/>
              <a:pPr/>
              <a:t>75</a:t>
            </a:fld>
            <a:endParaRPr lang="en-US"/>
          </a:p>
        </p:txBody>
      </p:sp>
    </p:spTree>
    <p:extLst>
      <p:ext uri="{BB962C8B-B14F-4D97-AF65-F5344CB8AC3E}">
        <p14:creationId xmlns:p14="http://schemas.microsoft.com/office/powerpoint/2010/main" val="1689428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A8A9D1A7-C74C-4C9A-92E1-919514578C4C}"/>
              </a:ext>
            </a:extLst>
          </p:cNvPr>
          <p:cNvSpPr>
            <a:spLocks noGrp="1"/>
          </p:cNvSpPr>
          <p:nvPr>
            <p:ph idx="1"/>
          </p:nvPr>
        </p:nvSpPr>
        <p:spPr>
          <a:xfrm>
            <a:off x="602457" y="1512279"/>
            <a:ext cx="4155974" cy="2793391"/>
          </a:xfrm>
        </p:spPr>
        <p:txBody>
          <a:bodyPr wrap="square" anchor="t">
            <a:normAutofit fontScale="92500" lnSpcReduction="20000"/>
          </a:bodyPr>
          <a:lstStyle/>
          <a:p>
            <a:pPr>
              <a:lnSpc>
                <a:spcPct val="90000"/>
              </a:lnSpc>
            </a:pPr>
            <a:r>
              <a:rPr lang="en-US" sz="1900"/>
              <a:t>P-66 PowerDrive 6000</a:t>
            </a:r>
          </a:p>
          <a:p>
            <a:pPr lvl="1"/>
            <a:r>
              <a:rPr lang="en-US" sz="1600"/>
              <a:t>Meets CAT FD-1</a:t>
            </a:r>
          </a:p>
          <a:p>
            <a:pPr lvl="1"/>
            <a:r>
              <a:rPr lang="en-US" sz="1600"/>
              <a:t>Viscosity at 40C: 344 </a:t>
            </a:r>
            <a:r>
              <a:rPr lang="en-US" sz="1600" err="1"/>
              <a:t>cSt</a:t>
            </a:r>
            <a:endParaRPr lang="en-US" sz="1600"/>
          </a:p>
          <a:p>
            <a:pPr lvl="1"/>
            <a:r>
              <a:rPr lang="en-US" sz="1600"/>
              <a:t>Viscosity at 100 C: 25.8 </a:t>
            </a:r>
            <a:r>
              <a:rPr lang="en-US" sz="1600" err="1"/>
              <a:t>cSt</a:t>
            </a:r>
            <a:endParaRPr lang="en-US" sz="1600"/>
          </a:p>
          <a:p>
            <a:pPr lvl="1"/>
            <a:r>
              <a:rPr lang="en-US" sz="1600"/>
              <a:t>Viscosity Index: 98</a:t>
            </a:r>
          </a:p>
          <a:p>
            <a:pPr lvl="1"/>
            <a:r>
              <a:rPr lang="en-US" sz="1600"/>
              <a:t>Additive Package Element Range</a:t>
            </a:r>
          </a:p>
          <a:p>
            <a:pPr lvl="2"/>
            <a:r>
              <a:rPr lang="en-US" sz="1200"/>
              <a:t>Boron: 70 to 120 ppm</a:t>
            </a:r>
          </a:p>
          <a:p>
            <a:pPr lvl="2"/>
            <a:r>
              <a:rPr lang="en-US" sz="1200"/>
              <a:t>Calcium: 200 to 500 ppm</a:t>
            </a:r>
          </a:p>
          <a:p>
            <a:pPr lvl="2"/>
            <a:r>
              <a:rPr lang="en-US" sz="1200"/>
              <a:t>Phosphorus: 200 to 500 ppm</a:t>
            </a:r>
          </a:p>
        </p:txBody>
      </p:sp>
      <p:sp>
        <p:nvSpPr>
          <p:cNvPr id="7" name="Title 6">
            <a:extLst>
              <a:ext uri="{FF2B5EF4-FFF2-40B4-BE49-F238E27FC236}">
                <a16:creationId xmlns:a16="http://schemas.microsoft.com/office/drawing/2014/main" id="{88907129-84C0-4AC8-98B5-F939BBD69FDF}"/>
              </a:ext>
            </a:extLst>
          </p:cNvPr>
          <p:cNvSpPr>
            <a:spLocks noGrp="1"/>
          </p:cNvSpPr>
          <p:nvPr>
            <p:ph type="title"/>
          </p:nvPr>
        </p:nvSpPr>
        <p:spPr/>
        <p:txBody>
          <a:bodyPr wrap="square" anchor="ctr">
            <a:normAutofit/>
          </a:bodyPr>
          <a:lstStyle/>
          <a:p>
            <a:r>
              <a:rPr lang="en-US"/>
              <a:t>Differential Oil – North America</a:t>
            </a:r>
          </a:p>
        </p:txBody>
      </p:sp>
      <p:pic>
        <p:nvPicPr>
          <p:cNvPr id="3" name="Picture 5" descr="A picture containing logo&#10;&#10;Description automatically generated">
            <a:extLst>
              <a:ext uri="{FF2B5EF4-FFF2-40B4-BE49-F238E27FC236}">
                <a16:creationId xmlns:a16="http://schemas.microsoft.com/office/drawing/2014/main" id="{46A6D922-E83F-401E-B758-6517D3CB70FA}"/>
              </a:ext>
            </a:extLst>
          </p:cNvPr>
          <p:cNvPicPr>
            <a:picLocks noChangeAspect="1"/>
          </p:cNvPicPr>
          <p:nvPr/>
        </p:nvPicPr>
        <p:blipFill>
          <a:blip r:embed="rId2"/>
          <a:stretch>
            <a:fillRect/>
          </a:stretch>
        </p:blipFill>
        <p:spPr>
          <a:xfrm>
            <a:off x="7106610" y="4745443"/>
            <a:ext cx="1628775" cy="1647825"/>
          </a:xfrm>
          <a:prstGeom prst="rect">
            <a:avLst/>
          </a:prstGeom>
        </p:spPr>
      </p:pic>
      <p:graphicFrame>
        <p:nvGraphicFramePr>
          <p:cNvPr id="6" name="Table 5">
            <a:extLst>
              <a:ext uri="{FF2B5EF4-FFF2-40B4-BE49-F238E27FC236}">
                <a16:creationId xmlns:a16="http://schemas.microsoft.com/office/drawing/2014/main" id="{5E9E91B7-93B5-4529-897D-EBE708F7052A}"/>
              </a:ext>
            </a:extLst>
          </p:cNvPr>
          <p:cNvGraphicFramePr>
            <a:graphicFrameLocks noGrp="1"/>
          </p:cNvGraphicFramePr>
          <p:nvPr/>
        </p:nvGraphicFramePr>
        <p:xfrm>
          <a:off x="602457" y="4519401"/>
          <a:ext cx="6180545" cy="2099911"/>
        </p:xfrm>
        <a:graphic>
          <a:graphicData uri="http://schemas.openxmlformats.org/drawingml/2006/table">
            <a:tbl>
              <a:tblPr firstRow="1" firstCol="1" bandRow="1">
                <a:tableStyleId>{2A488322-F2BA-4B5B-9748-0D474271808F}</a:tableStyleId>
              </a:tblPr>
              <a:tblGrid>
                <a:gridCol w="755650">
                  <a:extLst>
                    <a:ext uri="{9D8B030D-6E8A-4147-A177-3AD203B41FA5}">
                      <a16:colId xmlns:a16="http://schemas.microsoft.com/office/drawing/2014/main" val="3066221320"/>
                    </a:ext>
                  </a:extLst>
                </a:gridCol>
                <a:gridCol w="328613">
                  <a:extLst>
                    <a:ext uri="{9D8B030D-6E8A-4147-A177-3AD203B41FA5}">
                      <a16:colId xmlns:a16="http://schemas.microsoft.com/office/drawing/2014/main" val="2820276036"/>
                    </a:ext>
                  </a:extLst>
                </a:gridCol>
                <a:gridCol w="673100">
                  <a:extLst>
                    <a:ext uri="{9D8B030D-6E8A-4147-A177-3AD203B41FA5}">
                      <a16:colId xmlns:a16="http://schemas.microsoft.com/office/drawing/2014/main" val="640837765"/>
                    </a:ext>
                  </a:extLst>
                </a:gridCol>
                <a:gridCol w="376238">
                  <a:extLst>
                    <a:ext uri="{9D8B030D-6E8A-4147-A177-3AD203B41FA5}">
                      <a16:colId xmlns:a16="http://schemas.microsoft.com/office/drawing/2014/main" val="2529964365"/>
                    </a:ext>
                  </a:extLst>
                </a:gridCol>
                <a:gridCol w="421484">
                  <a:extLst>
                    <a:ext uri="{9D8B030D-6E8A-4147-A177-3AD203B41FA5}">
                      <a16:colId xmlns:a16="http://schemas.microsoft.com/office/drawing/2014/main" val="3289277231"/>
                    </a:ext>
                  </a:extLst>
                </a:gridCol>
                <a:gridCol w="512185">
                  <a:extLst>
                    <a:ext uri="{9D8B030D-6E8A-4147-A177-3AD203B41FA5}">
                      <a16:colId xmlns:a16="http://schemas.microsoft.com/office/drawing/2014/main" val="3473916955"/>
                    </a:ext>
                  </a:extLst>
                </a:gridCol>
                <a:gridCol w="264983">
                  <a:extLst>
                    <a:ext uri="{9D8B030D-6E8A-4147-A177-3AD203B41FA5}">
                      <a16:colId xmlns:a16="http://schemas.microsoft.com/office/drawing/2014/main" val="2509111652"/>
                    </a:ext>
                  </a:extLst>
                </a:gridCol>
                <a:gridCol w="431420">
                  <a:extLst>
                    <a:ext uri="{9D8B030D-6E8A-4147-A177-3AD203B41FA5}">
                      <a16:colId xmlns:a16="http://schemas.microsoft.com/office/drawing/2014/main" val="2096279442"/>
                    </a:ext>
                  </a:extLst>
                </a:gridCol>
                <a:gridCol w="428600">
                  <a:extLst>
                    <a:ext uri="{9D8B030D-6E8A-4147-A177-3AD203B41FA5}">
                      <a16:colId xmlns:a16="http://schemas.microsoft.com/office/drawing/2014/main" val="2303076511"/>
                    </a:ext>
                  </a:extLst>
                </a:gridCol>
                <a:gridCol w="412594">
                  <a:extLst>
                    <a:ext uri="{9D8B030D-6E8A-4147-A177-3AD203B41FA5}">
                      <a16:colId xmlns:a16="http://schemas.microsoft.com/office/drawing/2014/main" val="2649001851"/>
                    </a:ext>
                  </a:extLst>
                </a:gridCol>
                <a:gridCol w="295218">
                  <a:extLst>
                    <a:ext uri="{9D8B030D-6E8A-4147-A177-3AD203B41FA5}">
                      <a16:colId xmlns:a16="http://schemas.microsoft.com/office/drawing/2014/main" val="3537579280"/>
                    </a:ext>
                  </a:extLst>
                </a:gridCol>
                <a:gridCol w="295218">
                  <a:extLst>
                    <a:ext uri="{9D8B030D-6E8A-4147-A177-3AD203B41FA5}">
                      <a16:colId xmlns:a16="http://schemas.microsoft.com/office/drawing/2014/main" val="2553168683"/>
                    </a:ext>
                  </a:extLst>
                </a:gridCol>
                <a:gridCol w="245422">
                  <a:extLst>
                    <a:ext uri="{9D8B030D-6E8A-4147-A177-3AD203B41FA5}">
                      <a16:colId xmlns:a16="http://schemas.microsoft.com/office/drawing/2014/main" val="4180148314"/>
                    </a:ext>
                  </a:extLst>
                </a:gridCol>
                <a:gridCol w="227636">
                  <a:extLst>
                    <a:ext uri="{9D8B030D-6E8A-4147-A177-3AD203B41FA5}">
                      <a16:colId xmlns:a16="http://schemas.microsoft.com/office/drawing/2014/main" val="3552802758"/>
                    </a:ext>
                  </a:extLst>
                </a:gridCol>
                <a:gridCol w="295218">
                  <a:extLst>
                    <a:ext uri="{9D8B030D-6E8A-4147-A177-3AD203B41FA5}">
                      <a16:colId xmlns:a16="http://schemas.microsoft.com/office/drawing/2014/main" val="2072336518"/>
                    </a:ext>
                  </a:extLst>
                </a:gridCol>
                <a:gridCol w="216966">
                  <a:extLst>
                    <a:ext uri="{9D8B030D-6E8A-4147-A177-3AD203B41FA5}">
                      <a16:colId xmlns:a16="http://schemas.microsoft.com/office/drawing/2014/main" val="4145777505"/>
                    </a:ext>
                  </a:extLst>
                </a:gridCol>
              </a:tblGrid>
              <a:tr h="190901">
                <a:tc>
                  <a:txBody>
                    <a:bodyPr/>
                    <a:lstStyle/>
                    <a:p>
                      <a:pPr algn="ctr" fontAlgn="b"/>
                      <a:r>
                        <a:rPr lang="en-US" sz="1000" u="none" strike="noStrike">
                          <a:effectLst/>
                        </a:rPr>
                        <a:t>Hours</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685800" rtl="0" eaLnBrk="1" fontAlgn="b" latinLnBrk="0" hangingPunct="1"/>
                      <a:r>
                        <a:rPr lang="en-US" sz="1000" b="1" u="none" strike="noStrike" kern="1200">
                          <a:solidFill>
                            <a:schemeClr val="lt1"/>
                          </a:solidFill>
                          <a:effectLst/>
                          <a:latin typeface="+mn-lt"/>
                          <a:ea typeface="+mn-ea"/>
                          <a:cs typeface="+mn-cs"/>
                        </a:rPr>
                        <a:t>NOx</a:t>
                      </a:r>
                    </a:p>
                  </a:txBody>
                  <a:tcPr marL="9525" marR="9525" marT="9525" marB="0" anchor="b"/>
                </a:tc>
                <a:tc>
                  <a:txBody>
                    <a:bodyPr/>
                    <a:lstStyle/>
                    <a:p>
                      <a:pPr marL="0" algn="ctr" defTabSz="685800" rtl="0" eaLnBrk="1" fontAlgn="b" latinLnBrk="0" hangingPunct="1"/>
                      <a:r>
                        <a:rPr lang="en-US" sz="1000" b="1" u="none" strike="noStrike" kern="1200">
                          <a:solidFill>
                            <a:schemeClr val="lt1"/>
                          </a:solidFill>
                          <a:effectLst/>
                          <a:latin typeface="+mn-lt"/>
                          <a:ea typeface="+mn-ea"/>
                          <a:cs typeface="+mn-cs"/>
                        </a:rPr>
                        <a:t>Oxidation</a:t>
                      </a:r>
                    </a:p>
                  </a:txBody>
                  <a:tcPr marL="9525" marR="9525" marT="9525" marB="0" anchor="b"/>
                </a:tc>
                <a:tc>
                  <a:txBody>
                    <a:bodyPr/>
                    <a:lstStyle/>
                    <a:p>
                      <a:pPr algn="ctr" fontAlgn="b"/>
                      <a:r>
                        <a:rPr lang="en-US" sz="1000" u="none" strike="noStrike">
                          <a:effectLst/>
                        </a:rPr>
                        <a:t>ISO4</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ISO6</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ISO14</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PQ</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TAN</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V100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V40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B</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Ca</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Cu</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Fe</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P</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00" u="none" strike="noStrike">
                          <a:effectLst/>
                        </a:rPr>
                        <a:t>Si</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769890321"/>
                  </a:ext>
                </a:extLst>
              </a:tr>
              <a:tr h="190901">
                <a:tc>
                  <a:txBody>
                    <a:bodyPr/>
                    <a:lstStyle/>
                    <a:p>
                      <a:pPr algn="ctr" fontAlgn="b"/>
                      <a:r>
                        <a:rPr lang="en-US" sz="1000" u="none" strike="noStrike">
                          <a:effectLst/>
                        </a:rPr>
                        <a:t>0-500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1.17</a:t>
                      </a: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2.28</a:t>
                      </a:r>
                    </a:p>
                  </a:txBody>
                  <a:tcPr marL="9525" marR="9525" marT="9525" marB="0" anchor="ctr"/>
                </a:tc>
                <a:tc>
                  <a:txBody>
                    <a:bodyPr/>
                    <a:lstStyle/>
                    <a:p>
                      <a:pPr algn="ctr" fontAlgn="ctr"/>
                      <a:r>
                        <a:rPr lang="en-US" sz="1000" u="none" strike="noStrike">
                          <a:effectLst/>
                          <a:latin typeface="+mn-lt"/>
                        </a:rPr>
                        <a:t>23.36</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21.09</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15.84</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25</a:t>
                      </a:r>
                    </a:p>
                  </a:txBody>
                  <a:tcPr marL="9525" marR="9525" marT="9525" marB="0" anchor="ctr"/>
                </a:tc>
                <a:tc>
                  <a:txBody>
                    <a:bodyPr/>
                    <a:lstStyle/>
                    <a:p>
                      <a:pPr algn="ctr" fontAlgn="ctr"/>
                      <a:r>
                        <a:rPr lang="en-US" sz="1000" u="none" strike="noStrike">
                          <a:effectLst/>
                          <a:latin typeface="+mn-lt"/>
                        </a:rPr>
                        <a:t>0.71</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24.9</a:t>
                      </a:r>
                    </a:p>
                  </a:txBody>
                  <a:tcPr marL="9525" marR="9525" marT="9525" marB="0" anchor="ctr"/>
                </a:tc>
                <a:tc>
                  <a:txBody>
                    <a:bodyPr/>
                    <a:lstStyle/>
                    <a:p>
                      <a:pPr algn="ctr" fontAlgn="ctr"/>
                      <a:r>
                        <a:rPr lang="en-US" sz="1000" b="0" i="0" u="none" strike="noStrike">
                          <a:solidFill>
                            <a:srgbClr val="000000"/>
                          </a:solidFill>
                          <a:effectLst/>
                          <a:latin typeface="+mn-lt"/>
                        </a:rPr>
                        <a:t>330.5</a:t>
                      </a:r>
                    </a:p>
                  </a:txBody>
                  <a:tcPr marL="9525" marR="9525" marT="9525" marB="0" anchor="ctr"/>
                </a:tc>
                <a:tc>
                  <a:txBody>
                    <a:bodyPr/>
                    <a:lstStyle/>
                    <a:p>
                      <a:pPr algn="ctr" fontAlgn="ctr"/>
                      <a:r>
                        <a:rPr lang="en-US" sz="1000" b="0" i="0" u="none" strike="noStrike">
                          <a:solidFill>
                            <a:srgbClr val="000000"/>
                          </a:solidFill>
                          <a:effectLst/>
                          <a:latin typeface="+mn-lt"/>
                        </a:rPr>
                        <a:t>107</a:t>
                      </a:r>
                    </a:p>
                  </a:txBody>
                  <a:tcPr marL="9525" marR="9525" marT="9525" marB="0" anchor="ctr"/>
                </a:tc>
                <a:tc>
                  <a:txBody>
                    <a:bodyPr/>
                    <a:lstStyle/>
                    <a:p>
                      <a:pPr algn="ctr" fontAlgn="ctr"/>
                      <a:r>
                        <a:rPr lang="en-US" sz="1000" b="0" i="0" u="none" strike="noStrike">
                          <a:solidFill>
                            <a:srgbClr val="000000"/>
                          </a:solidFill>
                          <a:effectLst/>
                          <a:latin typeface="+mn-lt"/>
                        </a:rPr>
                        <a:t>385</a:t>
                      </a:r>
                    </a:p>
                  </a:txBody>
                  <a:tcPr marL="9525" marR="9525" marT="9525" marB="0" anchor="ctr"/>
                </a:tc>
                <a:tc>
                  <a:txBody>
                    <a:bodyPr/>
                    <a:lstStyle/>
                    <a:p>
                      <a:pPr algn="ctr" fontAlgn="ctr"/>
                      <a:r>
                        <a:rPr lang="en-US" sz="1000" b="0" i="0" u="none" strike="noStrike">
                          <a:solidFill>
                            <a:srgbClr val="000000"/>
                          </a:solidFill>
                          <a:effectLst/>
                          <a:latin typeface="+mn-lt"/>
                        </a:rPr>
                        <a:t>2</a:t>
                      </a:r>
                    </a:p>
                  </a:txBody>
                  <a:tcPr marL="9525" marR="9525" marT="9525" marB="0" anchor="ctr"/>
                </a:tc>
                <a:tc>
                  <a:txBody>
                    <a:bodyPr/>
                    <a:lstStyle/>
                    <a:p>
                      <a:pPr algn="ctr" fontAlgn="ctr"/>
                      <a:r>
                        <a:rPr lang="en-US" sz="1000" b="0" i="0" u="none" strike="noStrike">
                          <a:solidFill>
                            <a:srgbClr val="000000"/>
                          </a:solidFill>
                          <a:effectLst/>
                          <a:latin typeface="+mn-lt"/>
                        </a:rPr>
                        <a:t>23</a:t>
                      </a:r>
                    </a:p>
                  </a:txBody>
                  <a:tcPr marL="9525" marR="9525" marT="9525" marB="0" anchor="ctr"/>
                </a:tc>
                <a:tc>
                  <a:txBody>
                    <a:bodyPr/>
                    <a:lstStyle/>
                    <a:p>
                      <a:pPr algn="ctr" fontAlgn="ctr"/>
                      <a:r>
                        <a:rPr lang="en-US" sz="1000" b="0" i="0" u="none" strike="noStrike">
                          <a:solidFill>
                            <a:srgbClr val="000000"/>
                          </a:solidFill>
                          <a:effectLst/>
                          <a:latin typeface="+mn-lt"/>
                        </a:rPr>
                        <a:t>343</a:t>
                      </a:r>
                    </a:p>
                  </a:txBody>
                  <a:tcPr marL="9525" marR="9525" marT="9525" marB="0" anchor="ctr"/>
                </a:tc>
                <a:tc>
                  <a:txBody>
                    <a:bodyPr/>
                    <a:lstStyle/>
                    <a:p>
                      <a:pPr algn="ctr" fontAlgn="ctr"/>
                      <a:r>
                        <a:rPr lang="en-US" sz="1000" b="0" i="0" u="none" strike="noStrike">
                          <a:solidFill>
                            <a:srgbClr val="000000"/>
                          </a:solidFill>
                          <a:effectLst/>
                          <a:latin typeface="+mn-lt"/>
                        </a:rPr>
                        <a:t>8</a:t>
                      </a:r>
                    </a:p>
                  </a:txBody>
                  <a:tcPr marL="9525" marR="9525" marT="9525" marB="0" anchor="ctr"/>
                </a:tc>
                <a:extLst>
                  <a:ext uri="{0D108BD9-81ED-4DB2-BD59-A6C34878D82A}">
                    <a16:rowId xmlns:a16="http://schemas.microsoft.com/office/drawing/2014/main" val="3110627692"/>
                  </a:ext>
                </a:extLst>
              </a:tr>
              <a:tr h="190901">
                <a:tc>
                  <a:txBody>
                    <a:bodyPr/>
                    <a:lstStyle/>
                    <a:p>
                      <a:pPr algn="ctr" fontAlgn="b"/>
                      <a:r>
                        <a:rPr lang="en-US" sz="1000" u="none" strike="noStrike">
                          <a:effectLst/>
                        </a:rPr>
                        <a:t>500-1000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1.40</a:t>
                      </a: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2.71</a:t>
                      </a:r>
                    </a:p>
                  </a:txBody>
                  <a:tcPr marL="9525" marR="9525" marT="9525" marB="0" anchor="ctr"/>
                </a:tc>
                <a:tc>
                  <a:txBody>
                    <a:bodyPr/>
                    <a:lstStyle/>
                    <a:p>
                      <a:pPr algn="ctr" fontAlgn="ctr"/>
                      <a:r>
                        <a:rPr lang="en-US" sz="1000" u="none" strike="noStrike">
                          <a:effectLst/>
                          <a:latin typeface="+mn-lt"/>
                        </a:rPr>
                        <a:t>23.02</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20.75</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15.62</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29</a:t>
                      </a:r>
                    </a:p>
                  </a:txBody>
                  <a:tcPr marL="9525" marR="9525" marT="9525" marB="0" anchor="ctr"/>
                </a:tc>
                <a:tc>
                  <a:txBody>
                    <a:bodyPr/>
                    <a:lstStyle/>
                    <a:p>
                      <a:pPr algn="ctr" fontAlgn="ctr"/>
                      <a:r>
                        <a:rPr lang="en-US" sz="1000" u="none" strike="noStrike">
                          <a:effectLst/>
                          <a:latin typeface="+mn-lt"/>
                        </a:rPr>
                        <a:t>0.69</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24.8</a:t>
                      </a:r>
                    </a:p>
                  </a:txBody>
                  <a:tcPr marL="9525" marR="9525" marT="9525" marB="0" anchor="ctr"/>
                </a:tc>
                <a:tc>
                  <a:txBody>
                    <a:bodyPr/>
                    <a:lstStyle/>
                    <a:p>
                      <a:pPr algn="ctr" fontAlgn="ctr"/>
                      <a:r>
                        <a:rPr lang="en-US" sz="1000" b="0" i="0" u="none" strike="noStrike">
                          <a:solidFill>
                            <a:srgbClr val="000000"/>
                          </a:solidFill>
                          <a:effectLst/>
                          <a:latin typeface="+mn-lt"/>
                        </a:rPr>
                        <a:t>328.4</a:t>
                      </a:r>
                    </a:p>
                  </a:txBody>
                  <a:tcPr marL="9525" marR="9525" marT="9525" marB="0" anchor="ctr"/>
                </a:tc>
                <a:tc>
                  <a:txBody>
                    <a:bodyPr/>
                    <a:lstStyle/>
                    <a:p>
                      <a:pPr algn="ctr" fontAlgn="ctr"/>
                      <a:r>
                        <a:rPr lang="en-US" sz="1000" b="0" i="0" u="none" strike="noStrike">
                          <a:solidFill>
                            <a:srgbClr val="000000"/>
                          </a:solidFill>
                          <a:effectLst/>
                          <a:latin typeface="+mn-lt"/>
                        </a:rPr>
                        <a:t>102</a:t>
                      </a:r>
                    </a:p>
                  </a:txBody>
                  <a:tcPr marL="9525" marR="9525" marT="9525" marB="0" anchor="ctr"/>
                </a:tc>
                <a:tc>
                  <a:txBody>
                    <a:bodyPr/>
                    <a:lstStyle/>
                    <a:p>
                      <a:pPr algn="ctr" fontAlgn="ctr"/>
                      <a:r>
                        <a:rPr lang="en-US" sz="1000" b="0" i="0" u="none" strike="noStrike">
                          <a:solidFill>
                            <a:srgbClr val="000000"/>
                          </a:solidFill>
                          <a:effectLst/>
                          <a:latin typeface="+mn-lt"/>
                        </a:rPr>
                        <a:t>413</a:t>
                      </a:r>
                    </a:p>
                  </a:txBody>
                  <a:tcPr marL="9525" marR="9525" marT="9525" marB="0" anchor="ctr"/>
                </a:tc>
                <a:tc>
                  <a:txBody>
                    <a:bodyPr/>
                    <a:lstStyle/>
                    <a:p>
                      <a:pPr algn="ctr" fontAlgn="ctr"/>
                      <a:r>
                        <a:rPr lang="en-US" sz="1000" b="0" i="0" u="none" strike="noStrike">
                          <a:solidFill>
                            <a:srgbClr val="000000"/>
                          </a:solidFill>
                          <a:effectLst/>
                          <a:latin typeface="+mn-lt"/>
                        </a:rPr>
                        <a:t>3</a:t>
                      </a:r>
                    </a:p>
                  </a:txBody>
                  <a:tcPr marL="9525" marR="9525" marT="9525" marB="0" anchor="ctr"/>
                </a:tc>
                <a:tc>
                  <a:txBody>
                    <a:bodyPr/>
                    <a:lstStyle/>
                    <a:p>
                      <a:pPr algn="ctr" fontAlgn="ctr"/>
                      <a:r>
                        <a:rPr lang="en-US" sz="1000" b="0" i="0" u="none" strike="noStrike">
                          <a:solidFill>
                            <a:srgbClr val="000000"/>
                          </a:solidFill>
                          <a:effectLst/>
                          <a:latin typeface="+mn-lt"/>
                        </a:rPr>
                        <a:t>26</a:t>
                      </a:r>
                    </a:p>
                  </a:txBody>
                  <a:tcPr marL="9525" marR="9525" marT="9525" marB="0" anchor="ctr"/>
                </a:tc>
                <a:tc>
                  <a:txBody>
                    <a:bodyPr/>
                    <a:lstStyle/>
                    <a:p>
                      <a:pPr algn="ctr" fontAlgn="ctr"/>
                      <a:r>
                        <a:rPr lang="en-US" sz="1000" b="0" i="0" u="none" strike="noStrike">
                          <a:solidFill>
                            <a:srgbClr val="000000"/>
                          </a:solidFill>
                          <a:effectLst/>
                          <a:latin typeface="+mn-lt"/>
                        </a:rPr>
                        <a:t>352</a:t>
                      </a:r>
                    </a:p>
                  </a:txBody>
                  <a:tcPr marL="9525" marR="9525" marT="9525" marB="0" anchor="ctr"/>
                </a:tc>
                <a:tc>
                  <a:txBody>
                    <a:bodyPr/>
                    <a:lstStyle/>
                    <a:p>
                      <a:pPr algn="ctr" fontAlgn="ctr"/>
                      <a:r>
                        <a:rPr lang="en-US" sz="1000" b="0" i="0" u="none" strike="noStrike">
                          <a:solidFill>
                            <a:srgbClr val="000000"/>
                          </a:solidFill>
                          <a:effectLst/>
                          <a:latin typeface="+mn-lt"/>
                        </a:rPr>
                        <a:t>7</a:t>
                      </a:r>
                    </a:p>
                  </a:txBody>
                  <a:tcPr marL="9525" marR="9525" marT="9525" marB="0" anchor="ctr"/>
                </a:tc>
                <a:extLst>
                  <a:ext uri="{0D108BD9-81ED-4DB2-BD59-A6C34878D82A}">
                    <a16:rowId xmlns:a16="http://schemas.microsoft.com/office/drawing/2014/main" val="2991492046"/>
                  </a:ext>
                </a:extLst>
              </a:tr>
              <a:tr h="190901">
                <a:tc>
                  <a:txBody>
                    <a:bodyPr/>
                    <a:lstStyle/>
                    <a:p>
                      <a:pPr algn="ctr" fontAlgn="b"/>
                      <a:r>
                        <a:rPr lang="en-US" sz="1000" u="none" strike="noStrike">
                          <a:effectLst/>
                        </a:rPr>
                        <a:t>1000-1500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1.62</a:t>
                      </a: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4.05</a:t>
                      </a:r>
                    </a:p>
                  </a:txBody>
                  <a:tcPr marL="9525" marR="9525" marT="9525" marB="0" anchor="ctr"/>
                </a:tc>
                <a:tc>
                  <a:txBody>
                    <a:bodyPr/>
                    <a:lstStyle/>
                    <a:p>
                      <a:pPr algn="ctr" fontAlgn="ctr"/>
                      <a:r>
                        <a:rPr lang="en-US" sz="1000" u="none" strike="noStrike">
                          <a:effectLst/>
                          <a:latin typeface="+mn-lt"/>
                        </a:rPr>
                        <a:t>22.98</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20.71</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15.47</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31</a:t>
                      </a:r>
                    </a:p>
                  </a:txBody>
                  <a:tcPr marL="9525" marR="9525" marT="9525" marB="0" anchor="ctr"/>
                </a:tc>
                <a:tc>
                  <a:txBody>
                    <a:bodyPr/>
                    <a:lstStyle/>
                    <a:p>
                      <a:pPr algn="ctr" fontAlgn="ctr"/>
                      <a:r>
                        <a:rPr lang="en-US" sz="1000" u="none" strike="noStrike">
                          <a:effectLst/>
                          <a:latin typeface="+mn-lt"/>
                        </a:rPr>
                        <a:t>0.72</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24.6</a:t>
                      </a:r>
                    </a:p>
                  </a:txBody>
                  <a:tcPr marL="9525" marR="9525" marT="9525" marB="0" anchor="ctr"/>
                </a:tc>
                <a:tc>
                  <a:txBody>
                    <a:bodyPr/>
                    <a:lstStyle/>
                    <a:p>
                      <a:pPr algn="ctr" fontAlgn="ctr"/>
                      <a:r>
                        <a:rPr lang="en-US" sz="1000" b="0" i="0" u="none" strike="noStrike">
                          <a:solidFill>
                            <a:srgbClr val="000000"/>
                          </a:solidFill>
                          <a:effectLst/>
                          <a:latin typeface="+mn-lt"/>
                        </a:rPr>
                        <a:t>323.0</a:t>
                      </a:r>
                    </a:p>
                  </a:txBody>
                  <a:tcPr marL="9525" marR="9525" marT="9525" marB="0" anchor="ctr"/>
                </a:tc>
                <a:tc>
                  <a:txBody>
                    <a:bodyPr/>
                    <a:lstStyle/>
                    <a:p>
                      <a:pPr algn="ctr" fontAlgn="ctr"/>
                      <a:r>
                        <a:rPr lang="en-US" sz="1000" b="0" i="0" u="none" strike="noStrike">
                          <a:solidFill>
                            <a:srgbClr val="000000"/>
                          </a:solidFill>
                          <a:effectLst/>
                          <a:latin typeface="+mn-lt"/>
                        </a:rPr>
                        <a:t>102</a:t>
                      </a:r>
                    </a:p>
                  </a:txBody>
                  <a:tcPr marL="9525" marR="9525" marT="9525" marB="0" anchor="ctr"/>
                </a:tc>
                <a:tc>
                  <a:txBody>
                    <a:bodyPr/>
                    <a:lstStyle/>
                    <a:p>
                      <a:pPr algn="ctr" fontAlgn="ctr"/>
                      <a:r>
                        <a:rPr lang="en-US" sz="1000" b="0" i="0" u="none" strike="noStrike">
                          <a:solidFill>
                            <a:srgbClr val="000000"/>
                          </a:solidFill>
                          <a:effectLst/>
                          <a:latin typeface="+mn-lt"/>
                        </a:rPr>
                        <a:t>440</a:t>
                      </a:r>
                    </a:p>
                  </a:txBody>
                  <a:tcPr marL="9525" marR="9525" marT="9525" marB="0" anchor="ctr"/>
                </a:tc>
                <a:tc>
                  <a:txBody>
                    <a:bodyPr/>
                    <a:lstStyle/>
                    <a:p>
                      <a:pPr algn="ctr" fontAlgn="ctr"/>
                      <a:r>
                        <a:rPr lang="en-US" sz="1000" b="0" i="0" u="none" strike="noStrike">
                          <a:solidFill>
                            <a:srgbClr val="000000"/>
                          </a:solidFill>
                          <a:effectLst/>
                          <a:latin typeface="+mn-lt"/>
                        </a:rPr>
                        <a:t>4</a:t>
                      </a:r>
                    </a:p>
                  </a:txBody>
                  <a:tcPr marL="9525" marR="9525" marT="9525" marB="0" anchor="ctr"/>
                </a:tc>
                <a:tc>
                  <a:txBody>
                    <a:bodyPr/>
                    <a:lstStyle/>
                    <a:p>
                      <a:pPr algn="ctr" fontAlgn="ctr"/>
                      <a:r>
                        <a:rPr lang="en-US" sz="1000" b="0" i="0" u="none" strike="noStrike">
                          <a:solidFill>
                            <a:srgbClr val="000000"/>
                          </a:solidFill>
                          <a:effectLst/>
                          <a:latin typeface="+mn-lt"/>
                        </a:rPr>
                        <a:t>32</a:t>
                      </a:r>
                    </a:p>
                  </a:txBody>
                  <a:tcPr marL="9525" marR="9525" marT="9525" marB="0" anchor="ctr"/>
                </a:tc>
                <a:tc>
                  <a:txBody>
                    <a:bodyPr/>
                    <a:lstStyle/>
                    <a:p>
                      <a:pPr algn="ctr" fontAlgn="ctr"/>
                      <a:r>
                        <a:rPr lang="en-US" sz="1000" b="0" i="0" u="none" strike="noStrike">
                          <a:solidFill>
                            <a:srgbClr val="000000"/>
                          </a:solidFill>
                          <a:effectLst/>
                          <a:latin typeface="+mn-lt"/>
                        </a:rPr>
                        <a:t>359</a:t>
                      </a:r>
                    </a:p>
                  </a:txBody>
                  <a:tcPr marL="9525" marR="9525" marT="9525" marB="0" anchor="ctr"/>
                </a:tc>
                <a:tc>
                  <a:txBody>
                    <a:bodyPr/>
                    <a:lstStyle/>
                    <a:p>
                      <a:pPr algn="ctr" fontAlgn="ctr"/>
                      <a:r>
                        <a:rPr lang="en-US" sz="1000" b="0" i="0" u="none" strike="noStrike">
                          <a:solidFill>
                            <a:srgbClr val="000000"/>
                          </a:solidFill>
                          <a:effectLst/>
                          <a:latin typeface="+mn-lt"/>
                        </a:rPr>
                        <a:t>8</a:t>
                      </a:r>
                    </a:p>
                  </a:txBody>
                  <a:tcPr marL="9525" marR="9525" marT="9525" marB="0" anchor="ctr"/>
                </a:tc>
                <a:extLst>
                  <a:ext uri="{0D108BD9-81ED-4DB2-BD59-A6C34878D82A}">
                    <a16:rowId xmlns:a16="http://schemas.microsoft.com/office/drawing/2014/main" val="3682146891"/>
                  </a:ext>
                </a:extLst>
              </a:tr>
              <a:tr h="190901">
                <a:tc>
                  <a:txBody>
                    <a:bodyPr/>
                    <a:lstStyle/>
                    <a:p>
                      <a:pPr algn="ctr" fontAlgn="b"/>
                      <a:r>
                        <a:rPr lang="en-US" sz="1000" u="none" strike="noStrike">
                          <a:effectLst/>
                        </a:rPr>
                        <a:t>1500-2000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1.60</a:t>
                      </a: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4.23</a:t>
                      </a:r>
                    </a:p>
                  </a:txBody>
                  <a:tcPr marL="9525" marR="9525" marT="9525" marB="0" anchor="ctr"/>
                </a:tc>
                <a:tc>
                  <a:txBody>
                    <a:bodyPr/>
                    <a:lstStyle/>
                    <a:p>
                      <a:pPr algn="ctr" fontAlgn="ctr"/>
                      <a:r>
                        <a:rPr lang="en-US" sz="1000" u="none" strike="noStrike">
                          <a:effectLst/>
                          <a:latin typeface="+mn-lt"/>
                        </a:rPr>
                        <a:t>22.86</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20.52</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15.33</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34</a:t>
                      </a:r>
                    </a:p>
                  </a:txBody>
                  <a:tcPr marL="9525" marR="9525" marT="9525" marB="0" anchor="ctr"/>
                </a:tc>
                <a:tc>
                  <a:txBody>
                    <a:bodyPr/>
                    <a:lstStyle/>
                    <a:p>
                      <a:pPr algn="ctr" fontAlgn="ctr"/>
                      <a:r>
                        <a:rPr lang="en-US" sz="1000" u="none" strike="noStrike">
                          <a:effectLst/>
                          <a:latin typeface="+mn-lt"/>
                        </a:rPr>
                        <a:t>0.76</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24.6</a:t>
                      </a:r>
                    </a:p>
                  </a:txBody>
                  <a:tcPr marL="9525" marR="9525" marT="9525" marB="0" anchor="ctr"/>
                </a:tc>
                <a:tc>
                  <a:txBody>
                    <a:bodyPr/>
                    <a:lstStyle/>
                    <a:p>
                      <a:pPr algn="ctr" fontAlgn="ctr"/>
                      <a:r>
                        <a:rPr lang="en-US" sz="1000" b="0" i="0" u="none" strike="noStrike">
                          <a:solidFill>
                            <a:srgbClr val="000000"/>
                          </a:solidFill>
                          <a:effectLst/>
                          <a:latin typeface="+mn-lt"/>
                        </a:rPr>
                        <a:t>324.3</a:t>
                      </a:r>
                    </a:p>
                  </a:txBody>
                  <a:tcPr marL="9525" marR="9525" marT="9525" marB="0" anchor="ctr"/>
                </a:tc>
                <a:tc>
                  <a:txBody>
                    <a:bodyPr/>
                    <a:lstStyle/>
                    <a:p>
                      <a:pPr algn="ctr" fontAlgn="ctr"/>
                      <a:r>
                        <a:rPr lang="en-US" sz="1000" b="0" i="0" u="none" strike="noStrike">
                          <a:solidFill>
                            <a:srgbClr val="000000"/>
                          </a:solidFill>
                          <a:effectLst/>
                          <a:latin typeface="+mn-lt"/>
                        </a:rPr>
                        <a:t>105</a:t>
                      </a:r>
                    </a:p>
                  </a:txBody>
                  <a:tcPr marL="9525" marR="9525" marT="9525" marB="0" anchor="ctr"/>
                </a:tc>
                <a:tc>
                  <a:txBody>
                    <a:bodyPr/>
                    <a:lstStyle/>
                    <a:p>
                      <a:pPr algn="ctr" fontAlgn="ctr"/>
                      <a:r>
                        <a:rPr lang="en-US" sz="1000" b="0" i="0" u="none" strike="noStrike">
                          <a:solidFill>
                            <a:srgbClr val="000000"/>
                          </a:solidFill>
                          <a:effectLst/>
                          <a:latin typeface="+mn-lt"/>
                        </a:rPr>
                        <a:t>435</a:t>
                      </a:r>
                    </a:p>
                  </a:txBody>
                  <a:tcPr marL="9525" marR="9525" marT="9525" marB="0" anchor="ctr"/>
                </a:tc>
                <a:tc>
                  <a:txBody>
                    <a:bodyPr/>
                    <a:lstStyle/>
                    <a:p>
                      <a:pPr algn="ctr" fontAlgn="ctr"/>
                      <a:r>
                        <a:rPr lang="en-US" sz="1000" b="0" i="0" u="none" strike="noStrike">
                          <a:solidFill>
                            <a:srgbClr val="000000"/>
                          </a:solidFill>
                          <a:effectLst/>
                          <a:latin typeface="+mn-lt"/>
                        </a:rPr>
                        <a:t>3</a:t>
                      </a:r>
                    </a:p>
                  </a:txBody>
                  <a:tcPr marL="9525" marR="9525" marT="9525" marB="0" anchor="ctr"/>
                </a:tc>
                <a:tc>
                  <a:txBody>
                    <a:bodyPr/>
                    <a:lstStyle/>
                    <a:p>
                      <a:pPr algn="ctr" fontAlgn="ctr"/>
                      <a:r>
                        <a:rPr lang="en-US" sz="1000" b="0" i="0" u="none" strike="noStrike">
                          <a:solidFill>
                            <a:srgbClr val="000000"/>
                          </a:solidFill>
                          <a:effectLst/>
                          <a:latin typeface="+mn-lt"/>
                        </a:rPr>
                        <a:t>35</a:t>
                      </a:r>
                    </a:p>
                  </a:txBody>
                  <a:tcPr marL="9525" marR="9525" marT="9525" marB="0" anchor="ctr"/>
                </a:tc>
                <a:tc>
                  <a:txBody>
                    <a:bodyPr/>
                    <a:lstStyle/>
                    <a:p>
                      <a:pPr algn="ctr" fontAlgn="ctr"/>
                      <a:r>
                        <a:rPr lang="en-US" sz="1000" b="0" i="0" u="none" strike="noStrike">
                          <a:solidFill>
                            <a:srgbClr val="000000"/>
                          </a:solidFill>
                          <a:effectLst/>
                          <a:latin typeface="+mn-lt"/>
                        </a:rPr>
                        <a:t>362</a:t>
                      </a:r>
                    </a:p>
                  </a:txBody>
                  <a:tcPr marL="9525" marR="9525" marT="9525" marB="0" anchor="ctr"/>
                </a:tc>
                <a:tc>
                  <a:txBody>
                    <a:bodyPr/>
                    <a:lstStyle/>
                    <a:p>
                      <a:pPr algn="ctr" fontAlgn="ctr"/>
                      <a:r>
                        <a:rPr lang="en-US" sz="1000" b="0" i="0" u="none" strike="noStrike">
                          <a:solidFill>
                            <a:srgbClr val="000000"/>
                          </a:solidFill>
                          <a:effectLst/>
                          <a:latin typeface="+mn-lt"/>
                        </a:rPr>
                        <a:t>7</a:t>
                      </a:r>
                    </a:p>
                  </a:txBody>
                  <a:tcPr marL="9525" marR="9525" marT="9525" marB="0" anchor="ctr"/>
                </a:tc>
                <a:extLst>
                  <a:ext uri="{0D108BD9-81ED-4DB2-BD59-A6C34878D82A}">
                    <a16:rowId xmlns:a16="http://schemas.microsoft.com/office/drawing/2014/main" val="2813901061"/>
                  </a:ext>
                </a:extLst>
              </a:tr>
              <a:tr h="190901">
                <a:tc>
                  <a:txBody>
                    <a:bodyPr/>
                    <a:lstStyle/>
                    <a:p>
                      <a:pPr algn="ctr" fontAlgn="b"/>
                      <a:r>
                        <a:rPr lang="en-US" sz="1000" u="none" strike="noStrike">
                          <a:effectLst/>
                        </a:rPr>
                        <a:t>2000-2500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1.87</a:t>
                      </a: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5.16</a:t>
                      </a:r>
                    </a:p>
                  </a:txBody>
                  <a:tcPr marL="9525" marR="9525" marT="9525" marB="0" anchor="ctr"/>
                </a:tc>
                <a:tc>
                  <a:txBody>
                    <a:bodyPr/>
                    <a:lstStyle/>
                    <a:p>
                      <a:pPr algn="ctr" fontAlgn="ctr"/>
                      <a:r>
                        <a:rPr lang="en-US" sz="1000" u="none" strike="noStrike">
                          <a:effectLst/>
                          <a:latin typeface="+mn-lt"/>
                        </a:rPr>
                        <a:t>22.80</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20.49</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15.09</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49</a:t>
                      </a:r>
                    </a:p>
                  </a:txBody>
                  <a:tcPr marL="9525" marR="9525" marT="9525" marB="0" anchor="ctr"/>
                </a:tc>
                <a:tc>
                  <a:txBody>
                    <a:bodyPr/>
                    <a:lstStyle/>
                    <a:p>
                      <a:pPr algn="ctr" fontAlgn="ctr"/>
                      <a:r>
                        <a:rPr lang="en-US" sz="1000" u="none" strike="noStrike">
                          <a:effectLst/>
                          <a:latin typeface="+mn-lt"/>
                        </a:rPr>
                        <a:t>0.79</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24.5</a:t>
                      </a:r>
                    </a:p>
                  </a:txBody>
                  <a:tcPr marL="9525" marR="9525" marT="9525" marB="0" anchor="ctr"/>
                </a:tc>
                <a:tc>
                  <a:txBody>
                    <a:bodyPr/>
                    <a:lstStyle/>
                    <a:p>
                      <a:pPr algn="ctr" fontAlgn="ctr"/>
                      <a:r>
                        <a:rPr lang="en-US" sz="1000" b="0" i="0" u="none" strike="noStrike">
                          <a:solidFill>
                            <a:srgbClr val="000000"/>
                          </a:solidFill>
                          <a:effectLst/>
                          <a:latin typeface="+mn-lt"/>
                        </a:rPr>
                        <a:t>322.5</a:t>
                      </a:r>
                    </a:p>
                  </a:txBody>
                  <a:tcPr marL="9525" marR="9525" marT="9525" marB="0" anchor="ctr"/>
                </a:tc>
                <a:tc>
                  <a:txBody>
                    <a:bodyPr/>
                    <a:lstStyle/>
                    <a:p>
                      <a:pPr algn="ctr" fontAlgn="ctr"/>
                      <a:r>
                        <a:rPr lang="en-US" sz="1000" b="0" i="0" u="none" strike="noStrike">
                          <a:solidFill>
                            <a:srgbClr val="000000"/>
                          </a:solidFill>
                          <a:effectLst/>
                          <a:latin typeface="+mn-lt"/>
                        </a:rPr>
                        <a:t>102</a:t>
                      </a:r>
                    </a:p>
                  </a:txBody>
                  <a:tcPr marL="9525" marR="9525" marT="9525" marB="0" anchor="ctr"/>
                </a:tc>
                <a:tc>
                  <a:txBody>
                    <a:bodyPr/>
                    <a:lstStyle/>
                    <a:p>
                      <a:pPr algn="ctr" fontAlgn="ctr"/>
                      <a:r>
                        <a:rPr lang="en-US" sz="1000" b="0" i="0" u="none" strike="noStrike">
                          <a:solidFill>
                            <a:srgbClr val="000000"/>
                          </a:solidFill>
                          <a:effectLst/>
                          <a:latin typeface="+mn-lt"/>
                        </a:rPr>
                        <a:t>465</a:t>
                      </a:r>
                    </a:p>
                  </a:txBody>
                  <a:tcPr marL="9525" marR="9525" marT="9525" marB="0" anchor="ctr"/>
                </a:tc>
                <a:tc>
                  <a:txBody>
                    <a:bodyPr/>
                    <a:lstStyle/>
                    <a:p>
                      <a:pPr algn="ctr" fontAlgn="ctr"/>
                      <a:r>
                        <a:rPr lang="en-US" sz="1000" b="0" i="0" u="none" strike="noStrike">
                          <a:solidFill>
                            <a:srgbClr val="000000"/>
                          </a:solidFill>
                          <a:effectLst/>
                          <a:latin typeface="+mn-lt"/>
                        </a:rPr>
                        <a:t>5</a:t>
                      </a:r>
                    </a:p>
                  </a:txBody>
                  <a:tcPr marL="9525" marR="9525" marT="9525" marB="0" anchor="ctr"/>
                </a:tc>
                <a:tc>
                  <a:txBody>
                    <a:bodyPr/>
                    <a:lstStyle/>
                    <a:p>
                      <a:pPr algn="ctr" fontAlgn="ctr"/>
                      <a:r>
                        <a:rPr lang="en-US" sz="1000" b="0" i="0" u="none" strike="noStrike">
                          <a:solidFill>
                            <a:srgbClr val="000000"/>
                          </a:solidFill>
                          <a:effectLst/>
                          <a:latin typeface="+mn-lt"/>
                        </a:rPr>
                        <a:t>40</a:t>
                      </a:r>
                    </a:p>
                  </a:txBody>
                  <a:tcPr marL="9525" marR="9525" marT="9525" marB="0" anchor="ctr"/>
                </a:tc>
                <a:tc>
                  <a:txBody>
                    <a:bodyPr/>
                    <a:lstStyle/>
                    <a:p>
                      <a:pPr algn="ctr" fontAlgn="ctr"/>
                      <a:r>
                        <a:rPr lang="en-US" sz="1000" b="0" i="0" u="none" strike="noStrike">
                          <a:solidFill>
                            <a:srgbClr val="000000"/>
                          </a:solidFill>
                          <a:effectLst/>
                          <a:latin typeface="+mn-lt"/>
                        </a:rPr>
                        <a:t>365</a:t>
                      </a:r>
                    </a:p>
                  </a:txBody>
                  <a:tcPr marL="9525" marR="9525" marT="9525" marB="0" anchor="ctr"/>
                </a:tc>
                <a:tc>
                  <a:txBody>
                    <a:bodyPr/>
                    <a:lstStyle/>
                    <a:p>
                      <a:pPr algn="ctr" fontAlgn="ctr"/>
                      <a:r>
                        <a:rPr lang="en-US" sz="1000" b="0" i="0" u="none" strike="noStrike">
                          <a:solidFill>
                            <a:srgbClr val="000000"/>
                          </a:solidFill>
                          <a:effectLst/>
                          <a:latin typeface="+mn-lt"/>
                        </a:rPr>
                        <a:t>8</a:t>
                      </a:r>
                    </a:p>
                  </a:txBody>
                  <a:tcPr marL="9525" marR="9525" marT="9525" marB="0" anchor="ctr"/>
                </a:tc>
                <a:extLst>
                  <a:ext uri="{0D108BD9-81ED-4DB2-BD59-A6C34878D82A}">
                    <a16:rowId xmlns:a16="http://schemas.microsoft.com/office/drawing/2014/main" val="2556003613"/>
                  </a:ext>
                </a:extLst>
              </a:tr>
              <a:tr h="190901">
                <a:tc>
                  <a:txBody>
                    <a:bodyPr/>
                    <a:lstStyle/>
                    <a:p>
                      <a:pPr algn="ctr" fontAlgn="b"/>
                      <a:r>
                        <a:rPr lang="en-US" sz="1000" u="none" strike="noStrike">
                          <a:effectLst/>
                        </a:rPr>
                        <a:t>2500-3000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1.79</a:t>
                      </a: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6.01</a:t>
                      </a:r>
                    </a:p>
                  </a:txBody>
                  <a:tcPr marL="9525" marR="9525" marT="9525" marB="0" anchor="ctr"/>
                </a:tc>
                <a:tc>
                  <a:txBody>
                    <a:bodyPr/>
                    <a:lstStyle/>
                    <a:p>
                      <a:pPr algn="ctr" fontAlgn="ctr"/>
                      <a:r>
                        <a:rPr lang="en-US" sz="1000" u="none" strike="noStrike">
                          <a:effectLst/>
                          <a:latin typeface="+mn-lt"/>
                        </a:rPr>
                        <a:t>22.88</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20.35</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14.68</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23</a:t>
                      </a:r>
                    </a:p>
                  </a:txBody>
                  <a:tcPr marL="9525" marR="9525" marT="9525" marB="0" anchor="ctr"/>
                </a:tc>
                <a:tc>
                  <a:txBody>
                    <a:bodyPr/>
                    <a:lstStyle/>
                    <a:p>
                      <a:pPr algn="ctr" fontAlgn="ctr"/>
                      <a:r>
                        <a:rPr lang="en-US" sz="1000" u="none" strike="noStrike">
                          <a:effectLst/>
                          <a:latin typeface="+mn-lt"/>
                        </a:rPr>
                        <a:t>0.79</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24.4</a:t>
                      </a:r>
                    </a:p>
                  </a:txBody>
                  <a:tcPr marL="9525" marR="9525" marT="9525" marB="0" anchor="ctr"/>
                </a:tc>
                <a:tc>
                  <a:txBody>
                    <a:bodyPr/>
                    <a:lstStyle/>
                    <a:p>
                      <a:pPr algn="ctr" fontAlgn="ctr"/>
                      <a:r>
                        <a:rPr lang="en-US" sz="1000" b="0" i="0" u="none" strike="noStrike">
                          <a:solidFill>
                            <a:srgbClr val="000000"/>
                          </a:solidFill>
                          <a:effectLst/>
                          <a:latin typeface="+mn-lt"/>
                        </a:rPr>
                        <a:t>318.8</a:t>
                      </a:r>
                    </a:p>
                  </a:txBody>
                  <a:tcPr marL="9525" marR="9525" marT="9525" marB="0" anchor="ctr"/>
                </a:tc>
                <a:tc>
                  <a:txBody>
                    <a:bodyPr/>
                    <a:lstStyle/>
                    <a:p>
                      <a:pPr algn="ctr" fontAlgn="ctr"/>
                      <a:r>
                        <a:rPr lang="en-US" sz="1000" b="0" i="0" u="none" strike="noStrike">
                          <a:solidFill>
                            <a:srgbClr val="000000"/>
                          </a:solidFill>
                          <a:effectLst/>
                          <a:latin typeface="+mn-lt"/>
                        </a:rPr>
                        <a:t>104</a:t>
                      </a:r>
                    </a:p>
                  </a:txBody>
                  <a:tcPr marL="9525" marR="9525" marT="9525" marB="0" anchor="ctr"/>
                </a:tc>
                <a:tc>
                  <a:txBody>
                    <a:bodyPr/>
                    <a:lstStyle/>
                    <a:p>
                      <a:pPr algn="ctr" fontAlgn="ctr"/>
                      <a:r>
                        <a:rPr lang="en-US" sz="1000" b="0" i="0" u="none" strike="noStrike">
                          <a:solidFill>
                            <a:srgbClr val="000000"/>
                          </a:solidFill>
                          <a:effectLst/>
                          <a:latin typeface="+mn-lt"/>
                        </a:rPr>
                        <a:t>460</a:t>
                      </a:r>
                    </a:p>
                  </a:txBody>
                  <a:tcPr marL="9525" marR="9525" marT="9525" marB="0" anchor="ctr"/>
                </a:tc>
                <a:tc>
                  <a:txBody>
                    <a:bodyPr/>
                    <a:lstStyle/>
                    <a:p>
                      <a:pPr algn="ctr" fontAlgn="ctr"/>
                      <a:r>
                        <a:rPr lang="en-US" sz="1000" b="0" i="0" u="none" strike="noStrike">
                          <a:solidFill>
                            <a:srgbClr val="000000"/>
                          </a:solidFill>
                          <a:effectLst/>
                          <a:latin typeface="+mn-lt"/>
                        </a:rPr>
                        <a:t>4</a:t>
                      </a:r>
                    </a:p>
                  </a:txBody>
                  <a:tcPr marL="9525" marR="9525" marT="9525" marB="0" anchor="ctr"/>
                </a:tc>
                <a:tc>
                  <a:txBody>
                    <a:bodyPr/>
                    <a:lstStyle/>
                    <a:p>
                      <a:pPr algn="ctr" fontAlgn="ctr"/>
                      <a:r>
                        <a:rPr lang="en-US" sz="1000" b="0" i="0" u="none" strike="noStrike">
                          <a:solidFill>
                            <a:srgbClr val="000000"/>
                          </a:solidFill>
                          <a:effectLst/>
                          <a:latin typeface="+mn-lt"/>
                        </a:rPr>
                        <a:t>41</a:t>
                      </a:r>
                    </a:p>
                  </a:txBody>
                  <a:tcPr marL="9525" marR="9525" marT="9525" marB="0" anchor="ctr"/>
                </a:tc>
                <a:tc>
                  <a:txBody>
                    <a:bodyPr/>
                    <a:lstStyle/>
                    <a:p>
                      <a:pPr algn="ctr" fontAlgn="ctr"/>
                      <a:r>
                        <a:rPr lang="en-US" sz="1000" b="0" i="0" u="none" strike="noStrike">
                          <a:solidFill>
                            <a:srgbClr val="000000"/>
                          </a:solidFill>
                          <a:effectLst/>
                          <a:latin typeface="+mn-lt"/>
                        </a:rPr>
                        <a:t>366</a:t>
                      </a:r>
                    </a:p>
                  </a:txBody>
                  <a:tcPr marL="9525" marR="9525" marT="9525" marB="0" anchor="ctr"/>
                </a:tc>
                <a:tc>
                  <a:txBody>
                    <a:bodyPr/>
                    <a:lstStyle/>
                    <a:p>
                      <a:pPr algn="ctr" fontAlgn="ctr"/>
                      <a:r>
                        <a:rPr lang="en-US" sz="1000" b="0" i="0" u="none" strike="noStrike">
                          <a:solidFill>
                            <a:srgbClr val="000000"/>
                          </a:solidFill>
                          <a:effectLst/>
                          <a:latin typeface="+mn-lt"/>
                        </a:rPr>
                        <a:t>8</a:t>
                      </a:r>
                    </a:p>
                  </a:txBody>
                  <a:tcPr marL="9525" marR="9525" marT="9525" marB="0" anchor="ctr"/>
                </a:tc>
                <a:extLst>
                  <a:ext uri="{0D108BD9-81ED-4DB2-BD59-A6C34878D82A}">
                    <a16:rowId xmlns:a16="http://schemas.microsoft.com/office/drawing/2014/main" val="3431183807"/>
                  </a:ext>
                </a:extLst>
              </a:tr>
              <a:tr h="190901">
                <a:tc>
                  <a:txBody>
                    <a:bodyPr/>
                    <a:lstStyle/>
                    <a:p>
                      <a:pPr algn="ctr" fontAlgn="b"/>
                      <a:r>
                        <a:rPr lang="en-US" sz="1000" u="none" strike="noStrike">
                          <a:effectLst/>
                        </a:rPr>
                        <a:t>3000-3500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1.91</a:t>
                      </a: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5.96</a:t>
                      </a:r>
                    </a:p>
                  </a:txBody>
                  <a:tcPr marL="9525" marR="9525" marT="9525" marB="0" anchor="ctr"/>
                </a:tc>
                <a:tc>
                  <a:txBody>
                    <a:bodyPr/>
                    <a:lstStyle/>
                    <a:p>
                      <a:pPr algn="ctr" fontAlgn="ctr"/>
                      <a:r>
                        <a:rPr lang="en-US" sz="1000" u="none" strike="noStrike">
                          <a:effectLst/>
                          <a:latin typeface="+mn-lt"/>
                        </a:rPr>
                        <a:t>22.52</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20.19</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14.73</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40</a:t>
                      </a:r>
                    </a:p>
                  </a:txBody>
                  <a:tcPr marL="9525" marR="9525" marT="9525" marB="0" anchor="ctr"/>
                </a:tc>
                <a:tc>
                  <a:txBody>
                    <a:bodyPr/>
                    <a:lstStyle/>
                    <a:p>
                      <a:pPr algn="ctr" fontAlgn="ctr"/>
                      <a:r>
                        <a:rPr lang="en-US" sz="1000" u="none" strike="noStrike">
                          <a:effectLst/>
                          <a:latin typeface="+mn-lt"/>
                        </a:rPr>
                        <a:t>0.81</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24.4</a:t>
                      </a:r>
                    </a:p>
                  </a:txBody>
                  <a:tcPr marL="9525" marR="9525" marT="9525" marB="0" anchor="ctr"/>
                </a:tc>
                <a:tc>
                  <a:txBody>
                    <a:bodyPr/>
                    <a:lstStyle/>
                    <a:p>
                      <a:pPr algn="ctr" fontAlgn="ctr"/>
                      <a:r>
                        <a:rPr lang="en-US" sz="1000" b="0" i="0" u="none" strike="noStrike">
                          <a:solidFill>
                            <a:srgbClr val="000000"/>
                          </a:solidFill>
                          <a:effectLst/>
                          <a:latin typeface="+mn-lt"/>
                        </a:rPr>
                        <a:t>321.6</a:t>
                      </a:r>
                    </a:p>
                  </a:txBody>
                  <a:tcPr marL="9525" marR="9525" marT="9525" marB="0" anchor="ctr"/>
                </a:tc>
                <a:tc>
                  <a:txBody>
                    <a:bodyPr/>
                    <a:lstStyle/>
                    <a:p>
                      <a:pPr algn="ctr" fontAlgn="ctr"/>
                      <a:r>
                        <a:rPr lang="en-US" sz="1000" b="0" i="0" u="none" strike="noStrike">
                          <a:solidFill>
                            <a:srgbClr val="000000"/>
                          </a:solidFill>
                          <a:effectLst/>
                          <a:latin typeface="+mn-lt"/>
                        </a:rPr>
                        <a:t>107</a:t>
                      </a:r>
                    </a:p>
                  </a:txBody>
                  <a:tcPr marL="9525" marR="9525" marT="9525" marB="0" anchor="ctr"/>
                </a:tc>
                <a:tc>
                  <a:txBody>
                    <a:bodyPr/>
                    <a:lstStyle/>
                    <a:p>
                      <a:pPr algn="ctr" fontAlgn="ctr"/>
                      <a:r>
                        <a:rPr lang="en-US" sz="1000" b="0" i="0" u="none" strike="noStrike">
                          <a:solidFill>
                            <a:srgbClr val="000000"/>
                          </a:solidFill>
                          <a:effectLst/>
                          <a:latin typeface="+mn-lt"/>
                        </a:rPr>
                        <a:t>456</a:t>
                      </a:r>
                    </a:p>
                  </a:txBody>
                  <a:tcPr marL="9525" marR="9525" marT="9525" marB="0" anchor="ctr"/>
                </a:tc>
                <a:tc>
                  <a:txBody>
                    <a:bodyPr/>
                    <a:lstStyle/>
                    <a:p>
                      <a:pPr algn="ctr" fontAlgn="ctr"/>
                      <a:r>
                        <a:rPr lang="en-US" sz="1000" b="0" i="0" u="none" strike="noStrike">
                          <a:solidFill>
                            <a:srgbClr val="000000"/>
                          </a:solidFill>
                          <a:effectLst/>
                          <a:latin typeface="+mn-lt"/>
                        </a:rPr>
                        <a:t>4</a:t>
                      </a:r>
                    </a:p>
                  </a:txBody>
                  <a:tcPr marL="9525" marR="9525" marT="9525" marB="0" anchor="ctr"/>
                </a:tc>
                <a:tc>
                  <a:txBody>
                    <a:bodyPr/>
                    <a:lstStyle/>
                    <a:p>
                      <a:pPr algn="ctr" fontAlgn="ctr"/>
                      <a:r>
                        <a:rPr lang="en-US" sz="1000" b="0" i="0" u="none" strike="noStrike">
                          <a:solidFill>
                            <a:srgbClr val="000000"/>
                          </a:solidFill>
                          <a:effectLst/>
                          <a:latin typeface="+mn-lt"/>
                        </a:rPr>
                        <a:t>42</a:t>
                      </a:r>
                    </a:p>
                  </a:txBody>
                  <a:tcPr marL="9525" marR="9525" marT="9525" marB="0" anchor="ctr"/>
                </a:tc>
                <a:tc>
                  <a:txBody>
                    <a:bodyPr/>
                    <a:lstStyle/>
                    <a:p>
                      <a:pPr algn="ctr" fontAlgn="ctr"/>
                      <a:r>
                        <a:rPr lang="en-US" sz="1000" b="0" i="0" u="none" strike="noStrike">
                          <a:solidFill>
                            <a:srgbClr val="000000"/>
                          </a:solidFill>
                          <a:effectLst/>
                          <a:latin typeface="+mn-lt"/>
                        </a:rPr>
                        <a:t>370</a:t>
                      </a:r>
                    </a:p>
                  </a:txBody>
                  <a:tcPr marL="9525" marR="9525" marT="9525" marB="0" anchor="ctr"/>
                </a:tc>
                <a:tc>
                  <a:txBody>
                    <a:bodyPr/>
                    <a:lstStyle/>
                    <a:p>
                      <a:pPr algn="ctr" fontAlgn="ctr"/>
                      <a:r>
                        <a:rPr lang="en-US" sz="1000" b="0" i="0" u="none" strike="noStrike">
                          <a:solidFill>
                            <a:srgbClr val="000000"/>
                          </a:solidFill>
                          <a:effectLst/>
                          <a:latin typeface="+mn-lt"/>
                        </a:rPr>
                        <a:t>8</a:t>
                      </a:r>
                    </a:p>
                  </a:txBody>
                  <a:tcPr marL="9525" marR="9525" marT="9525" marB="0" anchor="ctr"/>
                </a:tc>
                <a:extLst>
                  <a:ext uri="{0D108BD9-81ED-4DB2-BD59-A6C34878D82A}">
                    <a16:rowId xmlns:a16="http://schemas.microsoft.com/office/drawing/2014/main" val="3913368290"/>
                  </a:ext>
                </a:extLst>
              </a:tr>
              <a:tr h="190901">
                <a:tc>
                  <a:txBody>
                    <a:bodyPr/>
                    <a:lstStyle/>
                    <a:p>
                      <a:pPr algn="ctr" fontAlgn="b"/>
                      <a:r>
                        <a:rPr lang="en-US" sz="1000" u="none" strike="noStrike">
                          <a:effectLst/>
                        </a:rPr>
                        <a:t>3500-4000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1.91</a:t>
                      </a: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5.67</a:t>
                      </a:r>
                    </a:p>
                  </a:txBody>
                  <a:tcPr marL="9525" marR="9525" marT="9525" marB="0" anchor="ctr"/>
                </a:tc>
                <a:tc>
                  <a:txBody>
                    <a:bodyPr/>
                    <a:lstStyle/>
                    <a:p>
                      <a:pPr algn="ctr" fontAlgn="ctr"/>
                      <a:r>
                        <a:rPr lang="en-US" sz="1000" u="none" strike="noStrike">
                          <a:effectLst/>
                          <a:latin typeface="+mn-lt"/>
                        </a:rPr>
                        <a:t>22.03</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19.62</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14.69</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16</a:t>
                      </a:r>
                    </a:p>
                  </a:txBody>
                  <a:tcPr marL="9525" marR="9525" marT="9525" marB="0" anchor="ctr"/>
                </a:tc>
                <a:tc>
                  <a:txBody>
                    <a:bodyPr/>
                    <a:lstStyle/>
                    <a:p>
                      <a:pPr algn="ctr" fontAlgn="ctr"/>
                      <a:r>
                        <a:rPr lang="en-US" sz="1000" u="none" strike="noStrike">
                          <a:effectLst/>
                          <a:latin typeface="+mn-lt"/>
                        </a:rPr>
                        <a:t>0.82</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24.2</a:t>
                      </a:r>
                    </a:p>
                  </a:txBody>
                  <a:tcPr marL="9525" marR="9525" marT="9525" marB="0" anchor="ctr"/>
                </a:tc>
                <a:tc>
                  <a:txBody>
                    <a:bodyPr/>
                    <a:lstStyle/>
                    <a:p>
                      <a:pPr algn="ctr" fontAlgn="ctr"/>
                      <a:r>
                        <a:rPr lang="en-US" sz="1000" b="0" i="0" u="none" strike="noStrike">
                          <a:solidFill>
                            <a:srgbClr val="000000"/>
                          </a:solidFill>
                          <a:effectLst/>
                          <a:latin typeface="+mn-lt"/>
                        </a:rPr>
                        <a:t>317.3</a:t>
                      </a:r>
                    </a:p>
                  </a:txBody>
                  <a:tcPr marL="9525" marR="9525" marT="9525" marB="0" anchor="ctr"/>
                </a:tc>
                <a:tc>
                  <a:txBody>
                    <a:bodyPr/>
                    <a:lstStyle/>
                    <a:p>
                      <a:pPr algn="ctr" fontAlgn="ctr"/>
                      <a:r>
                        <a:rPr lang="en-US" sz="1000" b="0" i="0" u="none" strike="noStrike">
                          <a:solidFill>
                            <a:srgbClr val="000000"/>
                          </a:solidFill>
                          <a:effectLst/>
                          <a:latin typeface="+mn-lt"/>
                        </a:rPr>
                        <a:t>108</a:t>
                      </a:r>
                    </a:p>
                  </a:txBody>
                  <a:tcPr marL="9525" marR="9525" marT="9525" marB="0" anchor="ctr"/>
                </a:tc>
                <a:tc>
                  <a:txBody>
                    <a:bodyPr/>
                    <a:lstStyle/>
                    <a:p>
                      <a:pPr algn="ctr" fontAlgn="ctr"/>
                      <a:r>
                        <a:rPr lang="en-US" sz="1000" b="0" i="0" u="none" strike="noStrike">
                          <a:solidFill>
                            <a:srgbClr val="000000"/>
                          </a:solidFill>
                          <a:effectLst/>
                          <a:latin typeface="+mn-lt"/>
                        </a:rPr>
                        <a:t>500</a:t>
                      </a:r>
                    </a:p>
                  </a:txBody>
                  <a:tcPr marL="9525" marR="9525" marT="9525" marB="0" anchor="ctr"/>
                </a:tc>
                <a:tc>
                  <a:txBody>
                    <a:bodyPr/>
                    <a:lstStyle/>
                    <a:p>
                      <a:pPr algn="ctr" fontAlgn="ctr"/>
                      <a:r>
                        <a:rPr lang="en-US" sz="1000" b="0" i="0" u="none" strike="noStrike">
                          <a:solidFill>
                            <a:srgbClr val="000000"/>
                          </a:solidFill>
                          <a:effectLst/>
                          <a:latin typeface="+mn-lt"/>
                        </a:rPr>
                        <a:t>5</a:t>
                      </a:r>
                    </a:p>
                  </a:txBody>
                  <a:tcPr marL="9525" marR="9525" marT="9525" marB="0" anchor="ctr"/>
                </a:tc>
                <a:tc>
                  <a:txBody>
                    <a:bodyPr/>
                    <a:lstStyle/>
                    <a:p>
                      <a:pPr algn="ctr" fontAlgn="ctr"/>
                      <a:r>
                        <a:rPr lang="en-US" sz="1000" b="0" i="0" u="none" strike="noStrike">
                          <a:solidFill>
                            <a:srgbClr val="000000"/>
                          </a:solidFill>
                          <a:effectLst/>
                          <a:latin typeface="+mn-lt"/>
                        </a:rPr>
                        <a:t>41</a:t>
                      </a:r>
                    </a:p>
                  </a:txBody>
                  <a:tcPr marL="9525" marR="9525" marT="9525" marB="0" anchor="ctr"/>
                </a:tc>
                <a:tc>
                  <a:txBody>
                    <a:bodyPr/>
                    <a:lstStyle/>
                    <a:p>
                      <a:pPr algn="ctr" fontAlgn="ctr"/>
                      <a:r>
                        <a:rPr lang="en-US" sz="1000" b="0" i="0" u="none" strike="noStrike">
                          <a:solidFill>
                            <a:srgbClr val="000000"/>
                          </a:solidFill>
                          <a:effectLst/>
                          <a:latin typeface="+mn-lt"/>
                        </a:rPr>
                        <a:t>382</a:t>
                      </a:r>
                    </a:p>
                  </a:txBody>
                  <a:tcPr marL="9525" marR="9525" marT="9525" marB="0" anchor="ctr"/>
                </a:tc>
                <a:tc>
                  <a:txBody>
                    <a:bodyPr/>
                    <a:lstStyle/>
                    <a:p>
                      <a:pPr algn="ctr" fontAlgn="ctr"/>
                      <a:r>
                        <a:rPr lang="en-US" sz="1000" b="0" i="0" u="none" strike="noStrike">
                          <a:solidFill>
                            <a:srgbClr val="000000"/>
                          </a:solidFill>
                          <a:effectLst/>
                          <a:latin typeface="+mn-lt"/>
                        </a:rPr>
                        <a:t>7</a:t>
                      </a:r>
                    </a:p>
                  </a:txBody>
                  <a:tcPr marL="9525" marR="9525" marT="9525" marB="0" anchor="ctr"/>
                </a:tc>
                <a:extLst>
                  <a:ext uri="{0D108BD9-81ED-4DB2-BD59-A6C34878D82A}">
                    <a16:rowId xmlns:a16="http://schemas.microsoft.com/office/drawing/2014/main" val="3079139748"/>
                  </a:ext>
                </a:extLst>
              </a:tr>
              <a:tr h="190901">
                <a:tc>
                  <a:txBody>
                    <a:bodyPr/>
                    <a:lstStyle/>
                    <a:p>
                      <a:pPr algn="ctr" fontAlgn="b"/>
                      <a:r>
                        <a:rPr lang="en-US" sz="1000" u="none" strike="noStrike">
                          <a:effectLst/>
                        </a:rPr>
                        <a:t>4000+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1.72</a:t>
                      </a: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5.79</a:t>
                      </a:r>
                    </a:p>
                  </a:txBody>
                  <a:tcPr marL="9525" marR="9525" marT="9525" marB="0" anchor="ctr"/>
                </a:tc>
                <a:tc>
                  <a:txBody>
                    <a:bodyPr/>
                    <a:lstStyle/>
                    <a:p>
                      <a:pPr algn="ctr" fontAlgn="ctr"/>
                      <a:r>
                        <a:rPr lang="en-US" sz="1000" u="none" strike="noStrike">
                          <a:effectLst/>
                          <a:latin typeface="+mn-lt"/>
                        </a:rPr>
                        <a:t>22.23</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19.74</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14.19</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25</a:t>
                      </a:r>
                    </a:p>
                  </a:txBody>
                  <a:tcPr marL="9525" marR="9525" marT="9525" marB="0" anchor="ctr"/>
                </a:tc>
                <a:tc>
                  <a:txBody>
                    <a:bodyPr/>
                    <a:lstStyle/>
                    <a:p>
                      <a:pPr algn="ctr" fontAlgn="ctr"/>
                      <a:r>
                        <a:rPr lang="en-US" sz="1000" u="none" strike="noStrike">
                          <a:effectLst/>
                          <a:latin typeface="+mn-lt"/>
                        </a:rPr>
                        <a:t>0.78</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b="0" i="0" u="none" strike="noStrike">
                          <a:solidFill>
                            <a:srgbClr val="000000"/>
                          </a:solidFill>
                          <a:effectLst/>
                          <a:latin typeface="+mn-lt"/>
                        </a:rPr>
                        <a:t>23.7</a:t>
                      </a:r>
                    </a:p>
                  </a:txBody>
                  <a:tcPr marL="9525" marR="9525" marT="9525" marB="0" anchor="ctr"/>
                </a:tc>
                <a:tc>
                  <a:txBody>
                    <a:bodyPr/>
                    <a:lstStyle/>
                    <a:p>
                      <a:pPr algn="ctr" fontAlgn="ctr"/>
                      <a:r>
                        <a:rPr lang="en-US" sz="1000" b="0" i="0" u="none" strike="noStrike">
                          <a:solidFill>
                            <a:srgbClr val="000000"/>
                          </a:solidFill>
                          <a:effectLst/>
                          <a:latin typeface="+mn-lt"/>
                        </a:rPr>
                        <a:t>308.6</a:t>
                      </a:r>
                    </a:p>
                  </a:txBody>
                  <a:tcPr marL="9525" marR="9525" marT="9525" marB="0" anchor="ctr"/>
                </a:tc>
                <a:tc>
                  <a:txBody>
                    <a:bodyPr/>
                    <a:lstStyle/>
                    <a:p>
                      <a:pPr algn="ctr" fontAlgn="ctr"/>
                      <a:r>
                        <a:rPr lang="en-US" sz="1000" b="0" i="0" u="none" strike="noStrike">
                          <a:solidFill>
                            <a:srgbClr val="000000"/>
                          </a:solidFill>
                          <a:effectLst/>
                          <a:latin typeface="+mn-lt"/>
                        </a:rPr>
                        <a:t>102</a:t>
                      </a:r>
                    </a:p>
                  </a:txBody>
                  <a:tcPr marL="9525" marR="9525" marT="9525" marB="0" anchor="ctr"/>
                </a:tc>
                <a:tc>
                  <a:txBody>
                    <a:bodyPr/>
                    <a:lstStyle/>
                    <a:p>
                      <a:pPr algn="ctr" fontAlgn="ctr"/>
                      <a:r>
                        <a:rPr lang="en-US" sz="1000" b="0" i="0" u="none" strike="noStrike">
                          <a:solidFill>
                            <a:srgbClr val="000000"/>
                          </a:solidFill>
                          <a:effectLst/>
                          <a:latin typeface="+mn-lt"/>
                        </a:rPr>
                        <a:t>501</a:t>
                      </a:r>
                    </a:p>
                  </a:txBody>
                  <a:tcPr marL="9525" marR="9525" marT="9525" marB="0" anchor="ctr"/>
                </a:tc>
                <a:tc>
                  <a:txBody>
                    <a:bodyPr/>
                    <a:lstStyle/>
                    <a:p>
                      <a:pPr algn="ctr" fontAlgn="ctr"/>
                      <a:r>
                        <a:rPr lang="en-US" sz="1000" b="0" i="0" u="none" strike="noStrike">
                          <a:solidFill>
                            <a:srgbClr val="000000"/>
                          </a:solidFill>
                          <a:effectLst/>
                          <a:latin typeface="+mn-lt"/>
                        </a:rPr>
                        <a:t>4</a:t>
                      </a:r>
                    </a:p>
                  </a:txBody>
                  <a:tcPr marL="9525" marR="9525" marT="9525" marB="0" anchor="ctr"/>
                </a:tc>
                <a:tc>
                  <a:txBody>
                    <a:bodyPr/>
                    <a:lstStyle/>
                    <a:p>
                      <a:pPr algn="ctr" fontAlgn="ctr"/>
                      <a:r>
                        <a:rPr lang="en-US" sz="1000" b="0" i="0" u="none" strike="noStrike">
                          <a:solidFill>
                            <a:srgbClr val="000000"/>
                          </a:solidFill>
                          <a:effectLst/>
                          <a:latin typeface="+mn-lt"/>
                        </a:rPr>
                        <a:t>42</a:t>
                      </a:r>
                    </a:p>
                  </a:txBody>
                  <a:tcPr marL="9525" marR="9525" marT="9525" marB="0" anchor="ctr"/>
                </a:tc>
                <a:tc>
                  <a:txBody>
                    <a:bodyPr/>
                    <a:lstStyle/>
                    <a:p>
                      <a:pPr algn="ctr" fontAlgn="ctr"/>
                      <a:r>
                        <a:rPr lang="en-US" sz="1000" b="0" i="0" u="none" strike="noStrike">
                          <a:solidFill>
                            <a:srgbClr val="000000"/>
                          </a:solidFill>
                          <a:effectLst/>
                          <a:latin typeface="+mn-lt"/>
                        </a:rPr>
                        <a:t>381</a:t>
                      </a:r>
                    </a:p>
                  </a:txBody>
                  <a:tcPr marL="9525" marR="9525" marT="9525" marB="0" anchor="ctr"/>
                </a:tc>
                <a:tc>
                  <a:txBody>
                    <a:bodyPr/>
                    <a:lstStyle/>
                    <a:p>
                      <a:pPr algn="ctr" fontAlgn="ctr"/>
                      <a:r>
                        <a:rPr lang="en-US" sz="1000" b="0" i="0" u="none" strike="noStrike">
                          <a:solidFill>
                            <a:srgbClr val="000000"/>
                          </a:solidFill>
                          <a:effectLst/>
                          <a:latin typeface="+mn-lt"/>
                        </a:rPr>
                        <a:t>8</a:t>
                      </a:r>
                    </a:p>
                  </a:txBody>
                  <a:tcPr marL="9525" marR="9525" marT="9525" marB="0" anchor="ctr"/>
                </a:tc>
                <a:extLst>
                  <a:ext uri="{0D108BD9-81ED-4DB2-BD59-A6C34878D82A}">
                    <a16:rowId xmlns:a16="http://schemas.microsoft.com/office/drawing/2014/main" val="2753512263"/>
                  </a:ext>
                </a:extLst>
              </a:tr>
              <a:tr h="190901">
                <a:tc>
                  <a:txBody>
                    <a:bodyPr/>
                    <a:lstStyle/>
                    <a:p>
                      <a:pPr algn="ctr" fontAlgn="b"/>
                      <a:r>
                        <a:rPr lang="en-US" sz="1000" u="none" strike="noStrike">
                          <a:effectLst/>
                        </a:rPr>
                        <a:t>Hours N/A</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1.87</a:t>
                      </a:r>
                    </a:p>
                  </a:txBody>
                  <a:tcPr marL="9525" marR="9525" marT="9525" marB="0" anchor="b"/>
                </a:tc>
                <a:tc>
                  <a:txBody>
                    <a:bodyPr/>
                    <a:lstStyle/>
                    <a:p>
                      <a:pPr marL="0" algn="ctr" defTabSz="685800" rtl="0" eaLnBrk="1" fontAlgn="ctr" latinLnBrk="0" hangingPunct="1"/>
                      <a:r>
                        <a:rPr lang="en-US" sz="1000" u="none" strike="noStrike" kern="1200">
                          <a:solidFill>
                            <a:schemeClr val="dk1"/>
                          </a:solidFill>
                          <a:effectLst/>
                          <a:latin typeface="+mn-lt"/>
                          <a:ea typeface="+mn-ea"/>
                          <a:cs typeface="+mn-cs"/>
                        </a:rPr>
                        <a:t>4.36</a:t>
                      </a:r>
                    </a:p>
                  </a:txBody>
                  <a:tcPr marL="9525" marR="9525" marT="9525" marB="0" anchor="b"/>
                </a:tc>
                <a:tc>
                  <a:txBody>
                    <a:bodyPr/>
                    <a:lstStyle/>
                    <a:p>
                      <a:pPr algn="ctr" fontAlgn="b"/>
                      <a:r>
                        <a:rPr lang="en-US" sz="1000" u="none" strike="noStrike">
                          <a:effectLst/>
                          <a:latin typeface="+mn-lt"/>
                        </a:rPr>
                        <a:t>23.11</a:t>
                      </a:r>
                      <a:endParaRPr lang="en-US" sz="1000" b="0" i="0" u="none" strike="noStrike">
                        <a:solidFill>
                          <a:srgbClr val="000000"/>
                        </a:solidFill>
                        <a:effectLst/>
                        <a:latin typeface="+mn-lt"/>
                      </a:endParaRPr>
                    </a:p>
                  </a:txBody>
                  <a:tcPr marL="9525" marR="9525" marT="9525" marB="0" anchor="ctr"/>
                </a:tc>
                <a:tc>
                  <a:txBody>
                    <a:bodyPr/>
                    <a:lstStyle/>
                    <a:p>
                      <a:pPr algn="ctr" fontAlgn="b"/>
                      <a:r>
                        <a:rPr lang="en-US" sz="1000" u="none" strike="noStrike">
                          <a:effectLst/>
                          <a:latin typeface="+mn-lt"/>
                        </a:rPr>
                        <a:t>20.83</a:t>
                      </a:r>
                      <a:endParaRPr lang="en-US" sz="1000" b="0" i="0" u="none" strike="noStrike">
                        <a:solidFill>
                          <a:srgbClr val="000000"/>
                        </a:solidFill>
                        <a:effectLst/>
                        <a:latin typeface="+mn-lt"/>
                      </a:endParaRPr>
                    </a:p>
                  </a:txBody>
                  <a:tcPr marL="9525" marR="9525" marT="9525" marB="0" anchor="ctr"/>
                </a:tc>
                <a:tc>
                  <a:txBody>
                    <a:bodyPr/>
                    <a:lstStyle/>
                    <a:p>
                      <a:pPr algn="ctr" fontAlgn="ctr"/>
                      <a:r>
                        <a:rPr lang="en-US" sz="1000" u="none" strike="noStrike">
                          <a:effectLst/>
                          <a:latin typeface="+mn-lt"/>
                        </a:rPr>
                        <a:t>15.66</a:t>
                      </a:r>
                      <a:endParaRPr lang="en-US" sz="1000" b="0" i="0" u="none" strike="noStrike">
                        <a:solidFill>
                          <a:srgbClr val="000000"/>
                        </a:solidFill>
                        <a:effectLst/>
                        <a:latin typeface="+mn-lt"/>
                      </a:endParaRPr>
                    </a:p>
                  </a:txBody>
                  <a:tcPr marL="9525" marR="9525" marT="9525" marB="0" anchor="ctr"/>
                </a:tc>
                <a:tc>
                  <a:txBody>
                    <a:bodyPr/>
                    <a:lstStyle/>
                    <a:p>
                      <a:pPr algn="ctr" fontAlgn="b"/>
                      <a:r>
                        <a:rPr lang="en-US" sz="1000" b="0" i="0" u="none" strike="noStrike">
                          <a:solidFill>
                            <a:srgbClr val="000000"/>
                          </a:solidFill>
                          <a:effectLst/>
                          <a:latin typeface="+mn-lt"/>
                        </a:rPr>
                        <a:t>32</a:t>
                      </a:r>
                    </a:p>
                  </a:txBody>
                  <a:tcPr marL="9525" marR="9525" marT="9525" marB="0" anchor="ctr"/>
                </a:tc>
                <a:tc>
                  <a:txBody>
                    <a:bodyPr/>
                    <a:lstStyle/>
                    <a:p>
                      <a:pPr algn="ctr" fontAlgn="b"/>
                      <a:r>
                        <a:rPr lang="en-US" sz="1000" u="none" strike="noStrike">
                          <a:effectLst/>
                          <a:latin typeface="+mn-lt"/>
                        </a:rPr>
                        <a:t>0.83</a:t>
                      </a:r>
                      <a:endParaRPr lang="en-US" sz="1000" b="0" i="0" u="none" strike="noStrike">
                        <a:solidFill>
                          <a:srgbClr val="000000"/>
                        </a:solidFill>
                        <a:effectLst/>
                        <a:latin typeface="+mn-lt"/>
                      </a:endParaRPr>
                    </a:p>
                  </a:txBody>
                  <a:tcPr marL="9525" marR="9525" marT="9525" marB="0" anchor="ctr"/>
                </a:tc>
                <a:tc>
                  <a:txBody>
                    <a:bodyPr/>
                    <a:lstStyle/>
                    <a:p>
                      <a:pPr algn="ctr" fontAlgn="b"/>
                      <a:r>
                        <a:rPr lang="en-US" sz="1000" b="0" i="0" u="none" strike="noStrike">
                          <a:solidFill>
                            <a:srgbClr val="000000"/>
                          </a:solidFill>
                          <a:effectLst/>
                          <a:latin typeface="+mn-lt"/>
                        </a:rPr>
                        <a:t>24.7</a:t>
                      </a:r>
                    </a:p>
                  </a:txBody>
                  <a:tcPr marL="9525" marR="9525" marT="9525" marB="0" anchor="ctr"/>
                </a:tc>
                <a:tc>
                  <a:txBody>
                    <a:bodyPr/>
                    <a:lstStyle/>
                    <a:p>
                      <a:pPr algn="ctr" fontAlgn="b"/>
                      <a:r>
                        <a:rPr lang="en-US" sz="1000" b="0" i="0" u="none" strike="noStrike">
                          <a:solidFill>
                            <a:srgbClr val="000000"/>
                          </a:solidFill>
                          <a:effectLst/>
                          <a:latin typeface="+mn-lt"/>
                        </a:rPr>
                        <a:t>324.7</a:t>
                      </a:r>
                    </a:p>
                  </a:txBody>
                  <a:tcPr marL="9525" marR="9525" marT="9525" marB="0" anchor="ctr"/>
                </a:tc>
                <a:tc>
                  <a:txBody>
                    <a:bodyPr/>
                    <a:lstStyle/>
                    <a:p>
                      <a:pPr algn="ctr" fontAlgn="b"/>
                      <a:r>
                        <a:rPr lang="en-US" sz="1000" b="0" i="0" u="none" strike="noStrike">
                          <a:solidFill>
                            <a:srgbClr val="000000"/>
                          </a:solidFill>
                          <a:effectLst/>
                          <a:latin typeface="+mn-lt"/>
                        </a:rPr>
                        <a:t>98</a:t>
                      </a:r>
                    </a:p>
                  </a:txBody>
                  <a:tcPr marL="9525" marR="9525" marT="9525" marB="0" anchor="ctr"/>
                </a:tc>
                <a:tc>
                  <a:txBody>
                    <a:bodyPr/>
                    <a:lstStyle/>
                    <a:p>
                      <a:pPr algn="ctr" fontAlgn="b"/>
                      <a:r>
                        <a:rPr lang="en-US" sz="1000" b="0" i="0" u="none" strike="noStrike">
                          <a:solidFill>
                            <a:srgbClr val="000000"/>
                          </a:solidFill>
                          <a:effectLst/>
                          <a:latin typeface="+mn-lt"/>
                        </a:rPr>
                        <a:t>476</a:t>
                      </a:r>
                    </a:p>
                  </a:txBody>
                  <a:tcPr marL="9525" marR="9525" marT="9525" marB="0" anchor="ctr"/>
                </a:tc>
                <a:tc>
                  <a:txBody>
                    <a:bodyPr/>
                    <a:lstStyle/>
                    <a:p>
                      <a:pPr algn="ctr" fontAlgn="b"/>
                      <a:r>
                        <a:rPr lang="en-US" sz="1000" b="0" i="0" u="none" strike="noStrike">
                          <a:solidFill>
                            <a:srgbClr val="000000"/>
                          </a:solidFill>
                          <a:effectLst/>
                          <a:latin typeface="+mn-lt"/>
                        </a:rPr>
                        <a:t>4</a:t>
                      </a:r>
                    </a:p>
                  </a:txBody>
                  <a:tcPr marL="9525" marR="9525" marT="9525" marB="0" anchor="ctr"/>
                </a:tc>
                <a:tc>
                  <a:txBody>
                    <a:bodyPr/>
                    <a:lstStyle/>
                    <a:p>
                      <a:pPr algn="ctr" fontAlgn="b"/>
                      <a:r>
                        <a:rPr lang="en-US" sz="1000" b="0" i="0" u="none" strike="noStrike">
                          <a:solidFill>
                            <a:srgbClr val="000000"/>
                          </a:solidFill>
                          <a:effectLst/>
                          <a:latin typeface="+mn-lt"/>
                        </a:rPr>
                        <a:t>41</a:t>
                      </a:r>
                    </a:p>
                  </a:txBody>
                  <a:tcPr marL="9525" marR="9525" marT="9525" marB="0" anchor="ctr"/>
                </a:tc>
                <a:tc>
                  <a:txBody>
                    <a:bodyPr/>
                    <a:lstStyle/>
                    <a:p>
                      <a:pPr algn="ctr" fontAlgn="b"/>
                      <a:r>
                        <a:rPr lang="en-US" sz="1000" b="0" i="0" u="none" strike="noStrike">
                          <a:solidFill>
                            <a:srgbClr val="000000"/>
                          </a:solidFill>
                          <a:effectLst/>
                          <a:latin typeface="+mn-lt"/>
                        </a:rPr>
                        <a:t>364</a:t>
                      </a:r>
                    </a:p>
                  </a:txBody>
                  <a:tcPr marL="9525" marR="9525" marT="9525" marB="0" anchor="ctr"/>
                </a:tc>
                <a:tc>
                  <a:txBody>
                    <a:bodyPr/>
                    <a:lstStyle/>
                    <a:p>
                      <a:pPr algn="ctr" fontAlgn="b"/>
                      <a:r>
                        <a:rPr lang="en-US" sz="1000" b="0" i="0" u="none" strike="noStrike">
                          <a:solidFill>
                            <a:srgbClr val="000000"/>
                          </a:solidFill>
                          <a:effectLst/>
                          <a:latin typeface="+mn-lt"/>
                        </a:rPr>
                        <a:t>11</a:t>
                      </a:r>
                    </a:p>
                  </a:txBody>
                  <a:tcPr marL="9525" marR="9525" marT="9525" marB="0" anchor="ctr"/>
                </a:tc>
                <a:extLst>
                  <a:ext uri="{0D108BD9-81ED-4DB2-BD59-A6C34878D82A}">
                    <a16:rowId xmlns:a16="http://schemas.microsoft.com/office/drawing/2014/main" val="945607055"/>
                  </a:ext>
                </a:extLst>
              </a:tr>
            </a:tbl>
          </a:graphicData>
        </a:graphic>
      </p:graphicFrame>
      <p:sp>
        <p:nvSpPr>
          <p:cNvPr id="11" name="TextBox 3">
            <a:extLst>
              <a:ext uri="{FF2B5EF4-FFF2-40B4-BE49-F238E27FC236}">
                <a16:creationId xmlns:a16="http://schemas.microsoft.com/office/drawing/2014/main" id="{37A8DC1A-0FFC-4C7C-867E-FB11D07EF3C3}"/>
              </a:ext>
            </a:extLst>
          </p:cNvPr>
          <p:cNvSpPr txBox="1"/>
          <p:nvPr/>
        </p:nvSpPr>
        <p:spPr>
          <a:xfrm>
            <a:off x="5034055" y="1512279"/>
            <a:ext cx="3919774" cy="2031325"/>
          </a:xfrm>
          <a:prstGeom prst="rect">
            <a:avLst/>
          </a:prstGeom>
          <a:noFill/>
        </p:spPr>
        <p:txBody>
          <a:bodyPr wrap="square" lIns="91440" tIns="45720" rIns="91440" bIns="45720" rtlCol="0" anchor="t">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Arial"/>
              </a:rPr>
              <a:t>5000 hour interval is minimum recommendation with PD6000. Slight oil degradation in samples with increasing hours of runtime, but the viscosity is likely affected by Duo-Cone Leaks. No additive loss. </a:t>
            </a:r>
          </a:p>
        </p:txBody>
      </p:sp>
      <p:sp>
        <p:nvSpPr>
          <p:cNvPr id="2" name="Slide Number Placeholder 1">
            <a:extLst>
              <a:ext uri="{FF2B5EF4-FFF2-40B4-BE49-F238E27FC236}">
                <a16:creationId xmlns:a16="http://schemas.microsoft.com/office/drawing/2014/main" id="{869DC8A5-386A-4CCB-AFED-25D1C7B1450A}"/>
              </a:ext>
            </a:extLst>
          </p:cNvPr>
          <p:cNvSpPr>
            <a:spLocks noGrp="1"/>
          </p:cNvSpPr>
          <p:nvPr>
            <p:ph type="sldNum" sz="quarter" idx="12"/>
          </p:nvPr>
        </p:nvSpPr>
        <p:spPr/>
        <p:txBody>
          <a:bodyPr/>
          <a:lstStyle/>
          <a:p>
            <a:fld id="{B5EB69C0-7537-C24C-BC67-8B5F238D9475}" type="slidenum">
              <a:rPr lang="en-US" smtClean="0"/>
              <a:pPr/>
              <a:t>76</a:t>
            </a:fld>
            <a:endParaRPr lang="en-US"/>
          </a:p>
        </p:txBody>
      </p:sp>
    </p:spTree>
    <p:extLst>
      <p:ext uri="{BB962C8B-B14F-4D97-AF65-F5344CB8AC3E}">
        <p14:creationId xmlns:p14="http://schemas.microsoft.com/office/powerpoint/2010/main" val="2504347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B22F7886-9F42-4F0C-A256-F29A25F2C7ED}"/>
              </a:ext>
            </a:extLst>
          </p:cNvPr>
          <p:cNvSpPr>
            <a:spLocks noGrp="1"/>
          </p:cNvSpPr>
          <p:nvPr>
            <p:ph idx="1"/>
          </p:nvPr>
        </p:nvSpPr>
        <p:spPr/>
        <p:txBody>
          <a:bodyPr wrap="square" anchor="t">
            <a:normAutofit/>
          </a:bodyPr>
          <a:lstStyle/>
          <a:p>
            <a:r>
              <a:rPr lang="en-US" sz="2000"/>
              <a:t>Shell </a:t>
            </a:r>
            <a:r>
              <a:rPr lang="en-US" sz="2000" err="1"/>
              <a:t>Spirax</a:t>
            </a:r>
            <a:r>
              <a:rPr lang="en-US" sz="2000"/>
              <a:t> S5 CFD M SAE 60</a:t>
            </a:r>
          </a:p>
          <a:p>
            <a:pPr lvl="1"/>
            <a:r>
              <a:rPr lang="en-US" sz="1800"/>
              <a:t>Meets CAT FD-1</a:t>
            </a:r>
          </a:p>
          <a:p>
            <a:pPr lvl="1"/>
            <a:r>
              <a:rPr lang="en-US" sz="1800"/>
              <a:t>Viscosity at 100 C: 22.8-25.2 </a:t>
            </a:r>
            <a:r>
              <a:rPr lang="en-US" sz="1800" err="1"/>
              <a:t>cSt</a:t>
            </a:r>
            <a:endParaRPr lang="en-US" sz="1800"/>
          </a:p>
          <a:p>
            <a:pPr lvl="1"/>
            <a:r>
              <a:rPr lang="en-US" sz="1800"/>
              <a:t>Additive Package Element Range</a:t>
            </a:r>
          </a:p>
          <a:p>
            <a:pPr lvl="2"/>
            <a:r>
              <a:rPr lang="en-US" sz="1400"/>
              <a:t>Boron: 70 to 120 ppm</a:t>
            </a:r>
          </a:p>
          <a:p>
            <a:pPr lvl="2"/>
            <a:r>
              <a:rPr lang="en-US" sz="1400"/>
              <a:t>Calcium: 150 to 500 ppm</a:t>
            </a:r>
          </a:p>
          <a:p>
            <a:pPr lvl="2"/>
            <a:r>
              <a:rPr lang="en-US" sz="1400"/>
              <a:t>Phosphorus: 150 to 500 ppm</a:t>
            </a:r>
          </a:p>
          <a:p>
            <a:endParaRPr lang="en-US" sz="1400"/>
          </a:p>
        </p:txBody>
      </p:sp>
      <p:sp>
        <p:nvSpPr>
          <p:cNvPr id="3" name="Title 2">
            <a:extLst>
              <a:ext uri="{FF2B5EF4-FFF2-40B4-BE49-F238E27FC236}">
                <a16:creationId xmlns:a16="http://schemas.microsoft.com/office/drawing/2014/main" id="{4A2A01EB-FAB2-4E35-8381-F14D2579F97A}"/>
              </a:ext>
            </a:extLst>
          </p:cNvPr>
          <p:cNvSpPr>
            <a:spLocks noGrp="1"/>
          </p:cNvSpPr>
          <p:nvPr>
            <p:ph type="title"/>
          </p:nvPr>
        </p:nvSpPr>
        <p:spPr/>
        <p:txBody>
          <a:bodyPr wrap="square" anchor="ctr">
            <a:normAutofit/>
          </a:bodyPr>
          <a:lstStyle/>
          <a:p>
            <a:r>
              <a:rPr lang="en-US"/>
              <a:t>Differential Oil – Cerro Verde</a:t>
            </a:r>
          </a:p>
        </p:txBody>
      </p:sp>
      <p:pic>
        <p:nvPicPr>
          <p:cNvPr id="2" name="Picture 4" descr="Logo&#10;&#10;Description automatically generated">
            <a:extLst>
              <a:ext uri="{FF2B5EF4-FFF2-40B4-BE49-F238E27FC236}">
                <a16:creationId xmlns:a16="http://schemas.microsoft.com/office/drawing/2014/main" id="{1F0E9A4A-D9BD-424A-A130-868DB4C73E75}"/>
              </a:ext>
            </a:extLst>
          </p:cNvPr>
          <p:cNvPicPr>
            <a:picLocks noChangeAspect="1"/>
          </p:cNvPicPr>
          <p:nvPr/>
        </p:nvPicPr>
        <p:blipFill>
          <a:blip r:embed="rId2"/>
          <a:stretch>
            <a:fillRect/>
          </a:stretch>
        </p:blipFill>
        <p:spPr>
          <a:xfrm>
            <a:off x="6033608" y="4949009"/>
            <a:ext cx="2920221" cy="1629342"/>
          </a:xfrm>
          <a:prstGeom prst="rect">
            <a:avLst/>
          </a:prstGeom>
          <a:noFill/>
        </p:spPr>
      </p:pic>
      <p:graphicFrame>
        <p:nvGraphicFramePr>
          <p:cNvPr id="5" name="Table 4">
            <a:extLst>
              <a:ext uri="{FF2B5EF4-FFF2-40B4-BE49-F238E27FC236}">
                <a16:creationId xmlns:a16="http://schemas.microsoft.com/office/drawing/2014/main" id="{4D520734-0DC1-4887-B159-A7B64EB0B46C}"/>
              </a:ext>
            </a:extLst>
          </p:cNvPr>
          <p:cNvGraphicFramePr>
            <a:graphicFrameLocks noGrp="1"/>
          </p:cNvGraphicFramePr>
          <p:nvPr>
            <p:extLst>
              <p:ext uri="{D42A27DB-BD31-4B8C-83A1-F6EECF244321}">
                <p14:modId xmlns:p14="http://schemas.microsoft.com/office/powerpoint/2010/main" val="2813590343"/>
              </p:ext>
            </p:extLst>
          </p:nvPr>
        </p:nvGraphicFramePr>
        <p:xfrm>
          <a:off x="362985" y="4483055"/>
          <a:ext cx="5532463" cy="2095296"/>
        </p:xfrm>
        <a:graphic>
          <a:graphicData uri="http://schemas.openxmlformats.org/drawingml/2006/table">
            <a:tbl>
              <a:tblPr firstRow="1" firstCol="1" bandRow="1">
                <a:tableStyleId>{91EBBBCC-DAD2-459C-BE2E-F6DE35CF9A28}</a:tableStyleId>
              </a:tblPr>
              <a:tblGrid>
                <a:gridCol w="828675">
                  <a:extLst>
                    <a:ext uri="{9D8B030D-6E8A-4147-A177-3AD203B41FA5}">
                      <a16:colId xmlns:a16="http://schemas.microsoft.com/office/drawing/2014/main" val="3853599993"/>
                    </a:ext>
                  </a:extLst>
                </a:gridCol>
                <a:gridCol w="706437">
                  <a:extLst>
                    <a:ext uri="{9D8B030D-6E8A-4147-A177-3AD203B41FA5}">
                      <a16:colId xmlns:a16="http://schemas.microsoft.com/office/drawing/2014/main" val="1079599180"/>
                    </a:ext>
                  </a:extLst>
                </a:gridCol>
                <a:gridCol w="392113">
                  <a:extLst>
                    <a:ext uri="{9D8B030D-6E8A-4147-A177-3AD203B41FA5}">
                      <a16:colId xmlns:a16="http://schemas.microsoft.com/office/drawing/2014/main" val="3948223502"/>
                    </a:ext>
                  </a:extLst>
                </a:gridCol>
                <a:gridCol w="392113">
                  <a:extLst>
                    <a:ext uri="{9D8B030D-6E8A-4147-A177-3AD203B41FA5}">
                      <a16:colId xmlns:a16="http://schemas.microsoft.com/office/drawing/2014/main" val="2559875998"/>
                    </a:ext>
                  </a:extLst>
                </a:gridCol>
                <a:gridCol w="476250">
                  <a:extLst>
                    <a:ext uri="{9D8B030D-6E8A-4147-A177-3AD203B41FA5}">
                      <a16:colId xmlns:a16="http://schemas.microsoft.com/office/drawing/2014/main" val="3384060628"/>
                    </a:ext>
                  </a:extLst>
                </a:gridCol>
                <a:gridCol w="285750">
                  <a:extLst>
                    <a:ext uri="{9D8B030D-6E8A-4147-A177-3AD203B41FA5}">
                      <a16:colId xmlns:a16="http://schemas.microsoft.com/office/drawing/2014/main" val="4041946283"/>
                    </a:ext>
                  </a:extLst>
                </a:gridCol>
                <a:gridCol w="938213">
                  <a:extLst>
                    <a:ext uri="{9D8B030D-6E8A-4147-A177-3AD203B41FA5}">
                      <a16:colId xmlns:a16="http://schemas.microsoft.com/office/drawing/2014/main" val="921032383"/>
                    </a:ext>
                  </a:extLst>
                </a:gridCol>
                <a:gridCol w="209550">
                  <a:extLst>
                    <a:ext uri="{9D8B030D-6E8A-4147-A177-3AD203B41FA5}">
                      <a16:colId xmlns:a16="http://schemas.microsoft.com/office/drawing/2014/main" val="1452575360"/>
                    </a:ext>
                  </a:extLst>
                </a:gridCol>
                <a:gridCol w="285750">
                  <a:extLst>
                    <a:ext uri="{9D8B030D-6E8A-4147-A177-3AD203B41FA5}">
                      <a16:colId xmlns:a16="http://schemas.microsoft.com/office/drawing/2014/main" val="3462160370"/>
                    </a:ext>
                  </a:extLst>
                </a:gridCol>
                <a:gridCol w="230187">
                  <a:extLst>
                    <a:ext uri="{9D8B030D-6E8A-4147-A177-3AD203B41FA5}">
                      <a16:colId xmlns:a16="http://schemas.microsoft.com/office/drawing/2014/main" val="4023114074"/>
                    </a:ext>
                  </a:extLst>
                </a:gridCol>
                <a:gridCol w="212725">
                  <a:extLst>
                    <a:ext uri="{9D8B030D-6E8A-4147-A177-3AD203B41FA5}">
                      <a16:colId xmlns:a16="http://schemas.microsoft.com/office/drawing/2014/main" val="3144656067"/>
                    </a:ext>
                  </a:extLst>
                </a:gridCol>
                <a:gridCol w="285750">
                  <a:extLst>
                    <a:ext uri="{9D8B030D-6E8A-4147-A177-3AD203B41FA5}">
                      <a16:colId xmlns:a16="http://schemas.microsoft.com/office/drawing/2014/main" val="3161854961"/>
                    </a:ext>
                  </a:extLst>
                </a:gridCol>
                <a:gridCol w="288950">
                  <a:extLst>
                    <a:ext uri="{9D8B030D-6E8A-4147-A177-3AD203B41FA5}">
                      <a16:colId xmlns:a16="http://schemas.microsoft.com/office/drawing/2014/main" val="3294011874"/>
                    </a:ext>
                  </a:extLst>
                </a:gridCol>
              </a:tblGrid>
              <a:tr h="500370">
                <a:tc>
                  <a:txBody>
                    <a:bodyPr/>
                    <a:lstStyle/>
                    <a:p>
                      <a:pPr algn="ctr" fontAlgn="b"/>
                      <a:r>
                        <a:rPr lang="en-US" sz="1100" u="none" strike="noStrike">
                          <a:effectLst/>
                        </a:rPr>
                        <a:t>Hours</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Oxidation</a:t>
                      </a:r>
                      <a:endParaRPr lang="en-US" sz="105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ISO4</a:t>
                      </a:r>
                      <a:endParaRPr lang="en-US" sz="105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ISO6</a:t>
                      </a:r>
                      <a:endParaRPr lang="en-US" sz="105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ISO14</a:t>
                      </a:r>
                      <a:endParaRPr lang="en-US" sz="105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PQ</a:t>
                      </a:r>
                      <a:endParaRPr lang="en-US" sz="105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Viscosity 100</a:t>
                      </a:r>
                      <a:endParaRPr lang="en-US" sz="105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B</a:t>
                      </a:r>
                      <a:endParaRPr lang="en-US" sz="105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Ca</a:t>
                      </a:r>
                      <a:endParaRPr lang="en-US" sz="105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Cu</a:t>
                      </a:r>
                      <a:endParaRPr lang="en-US" sz="105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Fe</a:t>
                      </a:r>
                      <a:endParaRPr lang="en-US" sz="105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P</a:t>
                      </a:r>
                      <a:endParaRPr lang="en-US" sz="105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050" u="none" strike="noStrike">
                          <a:effectLst/>
                        </a:rPr>
                        <a:t>Si</a:t>
                      </a:r>
                      <a:endParaRPr lang="en-US" sz="1050" b="1"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101182532"/>
                  </a:ext>
                </a:extLst>
              </a:tr>
              <a:tr h="265821">
                <a:tc>
                  <a:txBody>
                    <a:bodyPr/>
                    <a:lstStyle/>
                    <a:p>
                      <a:pPr algn="ctr" fontAlgn="b"/>
                      <a:r>
                        <a:rPr lang="en-US" sz="1100" u="none" strike="noStrike">
                          <a:effectLst/>
                        </a:rPr>
                        <a:t>0-500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9.7</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22.2</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20.0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14.7</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45</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22.9</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84</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331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271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213639924"/>
                  </a:ext>
                </a:extLst>
              </a:tr>
              <a:tr h="265821">
                <a:tc>
                  <a:txBody>
                    <a:bodyPr/>
                    <a:lstStyle/>
                    <a:p>
                      <a:pPr algn="ctr" fontAlgn="b"/>
                      <a:r>
                        <a:rPr lang="en-US" sz="1100" u="none" strike="noStrike">
                          <a:effectLst/>
                        </a:rPr>
                        <a:t>500-1000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10.3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22.4</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20.1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14.7</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32</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23.8</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87</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243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256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341679388"/>
                  </a:ext>
                </a:extLst>
              </a:tr>
              <a:tr h="265821">
                <a:tc>
                  <a:txBody>
                    <a:bodyPr/>
                    <a:lstStyle/>
                    <a:p>
                      <a:pPr algn="ctr" fontAlgn="b"/>
                      <a:r>
                        <a:rPr lang="en-US" sz="1100" u="none" strike="noStrike">
                          <a:effectLst/>
                        </a:rPr>
                        <a:t>1000-1500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11.0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22.1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19.7</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14.1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35</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23.8</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86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248</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255</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60890313"/>
                  </a:ext>
                </a:extLst>
              </a:tr>
              <a:tr h="265821">
                <a:tc>
                  <a:txBody>
                    <a:bodyPr/>
                    <a:lstStyle/>
                    <a:p>
                      <a:pPr algn="ctr" fontAlgn="b"/>
                      <a:r>
                        <a:rPr lang="en-US" sz="1100" u="none" strike="noStrike">
                          <a:effectLst/>
                        </a:rPr>
                        <a:t>1500-2000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11.2</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22.4</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20.2</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14.6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119</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23.6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87</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258</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29</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256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6</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56428154"/>
                  </a:ext>
                </a:extLst>
              </a:tr>
              <a:tr h="265821">
                <a:tc>
                  <a:txBody>
                    <a:bodyPr/>
                    <a:lstStyle/>
                    <a:p>
                      <a:pPr algn="ctr" fontAlgn="b"/>
                      <a:r>
                        <a:rPr lang="en-US" sz="1100" u="none" strike="noStrike">
                          <a:effectLst/>
                        </a:rPr>
                        <a:t>2000-2500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11.6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22.5</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20.2</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14.3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23.6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85</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266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27</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256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76982843"/>
                  </a:ext>
                </a:extLst>
              </a:tr>
              <a:tr h="265821">
                <a:tc>
                  <a:txBody>
                    <a:bodyPr/>
                    <a:lstStyle/>
                    <a:p>
                      <a:pPr algn="ctr" fontAlgn="b"/>
                      <a:r>
                        <a:rPr lang="en-US" sz="1100" u="none" strike="noStrike">
                          <a:effectLst/>
                        </a:rPr>
                        <a:t>2500-3000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12.2</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21.5</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19.1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12.8</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23.5</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85</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287</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4</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29</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258</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5</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27845271"/>
                  </a:ext>
                </a:extLst>
              </a:tr>
            </a:tbl>
          </a:graphicData>
        </a:graphic>
      </p:graphicFrame>
      <p:sp>
        <p:nvSpPr>
          <p:cNvPr id="6" name="TextBox 3">
            <a:extLst>
              <a:ext uri="{FF2B5EF4-FFF2-40B4-BE49-F238E27FC236}">
                <a16:creationId xmlns:a16="http://schemas.microsoft.com/office/drawing/2014/main" id="{6857FE68-2B0E-462A-8612-B808107C714D}"/>
              </a:ext>
            </a:extLst>
          </p:cNvPr>
          <p:cNvSpPr txBox="1"/>
          <p:nvPr/>
        </p:nvSpPr>
        <p:spPr>
          <a:xfrm>
            <a:off x="5034055" y="1512279"/>
            <a:ext cx="3919774" cy="1754326"/>
          </a:xfrm>
          <a:prstGeom prst="rect">
            <a:avLst/>
          </a:prstGeom>
          <a:noFill/>
        </p:spPr>
        <p:txBody>
          <a:bodyPr wrap="square" lIns="91440" tIns="45720" rIns="91440" bIns="45720" rtlCol="0" anchor="t">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Arial"/>
              </a:rPr>
              <a:t>3000 hour interval is minimum recommendation, with testing to extend it further. Slight oil degradation in samples with increasing hours of runtime. No indication of additive depletion. </a:t>
            </a:r>
          </a:p>
        </p:txBody>
      </p:sp>
      <p:sp>
        <p:nvSpPr>
          <p:cNvPr id="7" name="Slide Number Placeholder 6">
            <a:extLst>
              <a:ext uri="{FF2B5EF4-FFF2-40B4-BE49-F238E27FC236}">
                <a16:creationId xmlns:a16="http://schemas.microsoft.com/office/drawing/2014/main" id="{0E3195A3-5FDC-4B8C-9046-E261908D6EE5}"/>
              </a:ext>
            </a:extLst>
          </p:cNvPr>
          <p:cNvSpPr>
            <a:spLocks noGrp="1"/>
          </p:cNvSpPr>
          <p:nvPr>
            <p:ph type="sldNum" sz="quarter" idx="12"/>
          </p:nvPr>
        </p:nvSpPr>
        <p:spPr/>
        <p:txBody>
          <a:bodyPr/>
          <a:lstStyle/>
          <a:p>
            <a:fld id="{B5EB69C0-7537-C24C-BC67-8B5F238D9475}" type="slidenum">
              <a:rPr lang="en-US" smtClean="0"/>
              <a:pPr/>
              <a:t>77</a:t>
            </a:fld>
            <a:endParaRPr lang="en-US"/>
          </a:p>
        </p:txBody>
      </p:sp>
    </p:spTree>
    <p:extLst>
      <p:ext uri="{BB962C8B-B14F-4D97-AF65-F5344CB8AC3E}">
        <p14:creationId xmlns:p14="http://schemas.microsoft.com/office/powerpoint/2010/main" val="1210094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D13CD-4A22-44FC-A9E5-0D920E54A3A5}"/>
              </a:ext>
            </a:extLst>
          </p:cNvPr>
          <p:cNvSpPr>
            <a:spLocks noGrp="1"/>
          </p:cNvSpPr>
          <p:nvPr>
            <p:ph type="title"/>
          </p:nvPr>
        </p:nvSpPr>
        <p:spPr/>
        <p:txBody>
          <a:bodyPr/>
          <a:lstStyle/>
          <a:p>
            <a:r>
              <a:rPr lang="en-US">
                <a:solidFill>
                  <a:srgbClr val="FFFFFF"/>
                </a:solidFill>
              </a:rPr>
              <a:t>Differential Oil – El Abra</a:t>
            </a:r>
            <a:endParaRPr lang="en-US"/>
          </a:p>
        </p:txBody>
      </p:sp>
      <p:sp>
        <p:nvSpPr>
          <p:cNvPr id="2" name="Content Placeholder 1">
            <a:extLst>
              <a:ext uri="{FF2B5EF4-FFF2-40B4-BE49-F238E27FC236}">
                <a16:creationId xmlns:a16="http://schemas.microsoft.com/office/drawing/2014/main" id="{52F13071-F824-4BC4-95B9-CF7E31FA9245}"/>
              </a:ext>
            </a:extLst>
          </p:cNvPr>
          <p:cNvSpPr>
            <a:spLocks noGrp="1"/>
          </p:cNvSpPr>
          <p:nvPr>
            <p:ph idx="1"/>
          </p:nvPr>
        </p:nvSpPr>
        <p:spPr>
          <a:xfrm>
            <a:off x="231085" y="1201755"/>
            <a:ext cx="7886700" cy="981985"/>
          </a:xfrm>
        </p:spPr>
        <p:txBody>
          <a:bodyPr>
            <a:normAutofit lnSpcReduction="10000"/>
          </a:bodyPr>
          <a:lstStyle/>
          <a:p>
            <a:pPr marL="285750" indent="-285750">
              <a:buFont typeface="Arial" panose="020B0604020202020204" pitchFamily="34" charset="0"/>
              <a:buChar char="•"/>
            </a:pPr>
            <a:r>
              <a:rPr lang="en-US" sz="1600"/>
              <a:t>Samples analyzed from 2017 to 2020</a:t>
            </a:r>
          </a:p>
          <a:p>
            <a:pPr marL="285750" indent="-285750">
              <a:buFont typeface="Arial" panose="020B0604020202020204" pitchFamily="34" charset="0"/>
              <a:buChar char="•"/>
            </a:pPr>
            <a:r>
              <a:rPr lang="en-US" sz="1600"/>
              <a:t>Oil Change Currently 6000 hours or condition</a:t>
            </a:r>
          </a:p>
          <a:p>
            <a:pPr marL="285750" indent="-285750">
              <a:buFont typeface="Arial" panose="020B0604020202020204" pitchFamily="34" charset="0"/>
              <a:buChar char="•"/>
            </a:pPr>
            <a:r>
              <a:rPr lang="en-US" sz="1600"/>
              <a:t>Oil dialysis / Kidney lube each 350 hours</a:t>
            </a:r>
          </a:p>
        </p:txBody>
      </p:sp>
      <p:sp>
        <p:nvSpPr>
          <p:cNvPr id="4" name="TextBox 3">
            <a:extLst>
              <a:ext uri="{FF2B5EF4-FFF2-40B4-BE49-F238E27FC236}">
                <a16:creationId xmlns:a16="http://schemas.microsoft.com/office/drawing/2014/main" id="{9ED2DC6F-04A7-4569-8364-3A0D4820AB88}"/>
              </a:ext>
            </a:extLst>
          </p:cNvPr>
          <p:cNvSpPr txBox="1"/>
          <p:nvPr/>
        </p:nvSpPr>
        <p:spPr>
          <a:xfrm>
            <a:off x="7549376" y="676044"/>
            <a:ext cx="1360448" cy="30526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mn-ea"/>
                <a:cs typeface="+mn-cs"/>
              </a:rPr>
              <a:t>Team Member</a:t>
            </a:r>
          </a:p>
        </p:txBody>
      </p:sp>
      <p:pic>
        <p:nvPicPr>
          <p:cNvPr id="6" name="Imagen 5">
            <a:extLst>
              <a:ext uri="{FF2B5EF4-FFF2-40B4-BE49-F238E27FC236}">
                <a16:creationId xmlns:a16="http://schemas.microsoft.com/office/drawing/2014/main" id="{97219C90-FEA9-4BD0-89D2-265563B81982}"/>
              </a:ext>
            </a:extLst>
          </p:cNvPr>
          <p:cNvPicPr>
            <a:picLocks noChangeAspect="1"/>
          </p:cNvPicPr>
          <p:nvPr/>
        </p:nvPicPr>
        <p:blipFill>
          <a:blip r:embed="rId2"/>
          <a:stretch>
            <a:fillRect/>
          </a:stretch>
        </p:blipFill>
        <p:spPr>
          <a:xfrm>
            <a:off x="124798" y="2416233"/>
            <a:ext cx="4525638" cy="2386584"/>
          </a:xfrm>
          <a:prstGeom prst="rect">
            <a:avLst/>
          </a:prstGeom>
        </p:spPr>
      </p:pic>
      <p:pic>
        <p:nvPicPr>
          <p:cNvPr id="7" name="Imagen 6">
            <a:extLst>
              <a:ext uri="{FF2B5EF4-FFF2-40B4-BE49-F238E27FC236}">
                <a16:creationId xmlns:a16="http://schemas.microsoft.com/office/drawing/2014/main" id="{ABE0B546-7EC0-4A84-8CFC-18C34C206517}"/>
              </a:ext>
            </a:extLst>
          </p:cNvPr>
          <p:cNvPicPr>
            <a:picLocks noChangeAspect="1"/>
          </p:cNvPicPr>
          <p:nvPr/>
        </p:nvPicPr>
        <p:blipFill>
          <a:blip r:embed="rId3"/>
          <a:stretch>
            <a:fillRect/>
          </a:stretch>
        </p:blipFill>
        <p:spPr>
          <a:xfrm>
            <a:off x="4747719" y="2416233"/>
            <a:ext cx="4163526" cy="2104757"/>
          </a:xfrm>
          <a:prstGeom prst="rect">
            <a:avLst/>
          </a:prstGeom>
        </p:spPr>
      </p:pic>
      <p:pic>
        <p:nvPicPr>
          <p:cNvPr id="12" name="Imagen 11">
            <a:extLst>
              <a:ext uri="{FF2B5EF4-FFF2-40B4-BE49-F238E27FC236}">
                <a16:creationId xmlns:a16="http://schemas.microsoft.com/office/drawing/2014/main" id="{953D4FF5-D78D-4340-AB5F-A96AD200829D}"/>
              </a:ext>
            </a:extLst>
          </p:cNvPr>
          <p:cNvPicPr>
            <a:picLocks noChangeAspect="1"/>
          </p:cNvPicPr>
          <p:nvPr/>
        </p:nvPicPr>
        <p:blipFill>
          <a:blip r:embed="rId4"/>
          <a:stretch>
            <a:fillRect/>
          </a:stretch>
        </p:blipFill>
        <p:spPr>
          <a:xfrm>
            <a:off x="4744207" y="4582357"/>
            <a:ext cx="4181224" cy="2167597"/>
          </a:xfrm>
          <a:prstGeom prst="rect">
            <a:avLst/>
          </a:prstGeom>
        </p:spPr>
      </p:pic>
      <p:sp>
        <p:nvSpPr>
          <p:cNvPr id="13" name="Rectángulo 12">
            <a:extLst>
              <a:ext uri="{FF2B5EF4-FFF2-40B4-BE49-F238E27FC236}">
                <a16:creationId xmlns:a16="http://schemas.microsoft.com/office/drawing/2014/main" id="{A8D4BC5E-FD25-4309-8CD7-09DF079A4C29}"/>
              </a:ext>
            </a:extLst>
          </p:cNvPr>
          <p:cNvSpPr/>
          <p:nvPr/>
        </p:nvSpPr>
        <p:spPr>
          <a:xfrm>
            <a:off x="124798" y="4916536"/>
            <a:ext cx="4181224" cy="1077218"/>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600" b="0" i="0" u="none" strike="noStrike" kern="1200" cap="none" spc="0" normalizeH="0" baseline="0" noProof="0" err="1">
                <a:ln>
                  <a:noFill/>
                </a:ln>
                <a:solidFill>
                  <a:srgbClr val="000000"/>
                </a:solidFill>
                <a:effectLst/>
                <a:uLnTx/>
                <a:uFillTx/>
                <a:latin typeface="Arial" charset="0"/>
                <a:ea typeface="+mn-ea"/>
                <a:cs typeface="+mn-cs"/>
              </a:rPr>
              <a:t>Stable</a:t>
            </a:r>
            <a:r>
              <a:rPr kumimoji="0" lang="es-CL" sz="1600" b="0" i="0" u="none" strike="noStrike" kern="1200" cap="none" spc="0" normalizeH="0" baseline="0" noProof="0">
                <a:ln>
                  <a:noFill/>
                </a:ln>
                <a:solidFill>
                  <a:srgbClr val="000000"/>
                </a:solidFill>
                <a:effectLst/>
                <a:uLnTx/>
                <a:uFillTx/>
                <a:latin typeface="Arial" charset="0"/>
                <a:ea typeface="+mn-ea"/>
                <a:cs typeface="+mn-cs"/>
              </a:rPr>
              <a:t> </a:t>
            </a:r>
            <a:r>
              <a:rPr kumimoji="0" lang="es-CL" sz="1600" b="0" i="0" u="none" strike="noStrike" kern="1200" cap="none" spc="0" normalizeH="0" baseline="0" noProof="0" err="1">
                <a:ln>
                  <a:noFill/>
                </a:ln>
                <a:solidFill>
                  <a:srgbClr val="000000"/>
                </a:solidFill>
                <a:effectLst/>
                <a:uLnTx/>
                <a:uFillTx/>
                <a:latin typeface="Arial" charset="0"/>
                <a:ea typeface="+mn-ea"/>
                <a:cs typeface="+mn-cs"/>
              </a:rPr>
              <a:t>wear</a:t>
            </a:r>
            <a:r>
              <a:rPr kumimoji="0" lang="es-CL" sz="1600" b="0" i="0" u="none" strike="noStrike" kern="1200" cap="none" spc="0" normalizeH="0" baseline="0" noProof="0">
                <a:ln>
                  <a:noFill/>
                </a:ln>
                <a:solidFill>
                  <a:srgbClr val="000000"/>
                </a:solidFill>
                <a:effectLst/>
                <a:uLnTx/>
                <a:uFillTx/>
                <a:latin typeface="Arial" charset="0"/>
                <a:ea typeface="+mn-ea"/>
                <a:cs typeface="+mn-cs"/>
              </a:rPr>
              <a:t> </a:t>
            </a:r>
            <a:r>
              <a:rPr kumimoji="0" lang="es-CL" sz="1600" b="0" i="0" u="none" strike="noStrike" kern="1200" cap="none" spc="0" normalizeH="0" baseline="0" noProof="0" err="1">
                <a:ln>
                  <a:noFill/>
                </a:ln>
                <a:solidFill>
                  <a:srgbClr val="000000"/>
                </a:solidFill>
                <a:effectLst/>
                <a:uLnTx/>
                <a:uFillTx/>
                <a:latin typeface="Arial" charset="0"/>
                <a:ea typeface="+mn-ea"/>
                <a:cs typeface="+mn-cs"/>
              </a:rPr>
              <a:t>elements</a:t>
            </a:r>
            <a:endParaRPr kumimoji="0" lang="es-CL" sz="1600" b="0" i="0" u="none" strike="noStrike" kern="1200" cap="none" spc="0" normalizeH="0" baseline="0" noProof="0">
              <a:ln>
                <a:noFill/>
              </a:ln>
              <a:solidFill>
                <a:srgbClr val="000000"/>
              </a:solidFill>
              <a:effectLst/>
              <a:uLnTx/>
              <a:uFillTx/>
              <a:latin typeface="Arial" charset="0"/>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600" b="0" i="0" u="none" strike="noStrike" kern="1200" cap="none" spc="0" normalizeH="0" baseline="0" noProof="0" err="1">
                <a:ln>
                  <a:noFill/>
                </a:ln>
                <a:solidFill>
                  <a:srgbClr val="000000"/>
                </a:solidFill>
                <a:effectLst/>
                <a:uLnTx/>
                <a:uFillTx/>
                <a:latin typeface="Arial" charset="0"/>
                <a:ea typeface="+mn-ea"/>
                <a:cs typeface="+mn-cs"/>
              </a:rPr>
              <a:t>Controlled</a:t>
            </a:r>
            <a:r>
              <a:rPr kumimoji="0" lang="es-CL" sz="1600" b="0" i="0" u="none" strike="noStrike" kern="1200" cap="none" spc="0" normalizeH="0" baseline="0" noProof="0">
                <a:ln>
                  <a:noFill/>
                </a:ln>
                <a:solidFill>
                  <a:srgbClr val="000000"/>
                </a:solidFill>
                <a:effectLst/>
                <a:uLnTx/>
                <a:uFillTx/>
                <a:latin typeface="Arial" charset="0"/>
                <a:ea typeface="+mn-ea"/>
                <a:cs typeface="+mn-cs"/>
              </a:rPr>
              <a:t> </a:t>
            </a:r>
            <a:r>
              <a:rPr kumimoji="0" lang="es-CL" sz="1600" b="0" i="0" u="none" strike="noStrike" kern="1200" cap="none" spc="0" normalizeH="0" baseline="0" noProof="0" err="1">
                <a:ln>
                  <a:noFill/>
                </a:ln>
                <a:solidFill>
                  <a:srgbClr val="000000"/>
                </a:solidFill>
                <a:effectLst/>
                <a:uLnTx/>
                <a:uFillTx/>
                <a:latin typeface="Arial" charset="0"/>
                <a:ea typeface="+mn-ea"/>
                <a:cs typeface="+mn-cs"/>
              </a:rPr>
              <a:t>contamination</a:t>
            </a:r>
            <a:endParaRPr kumimoji="0" lang="es-CL" sz="1600" b="0" i="0" u="none" strike="noStrike" kern="1200" cap="none" spc="0" normalizeH="0" baseline="0" noProof="0">
              <a:ln>
                <a:noFill/>
              </a:ln>
              <a:solidFill>
                <a:srgbClr val="000000"/>
              </a:solidFill>
              <a:effectLst/>
              <a:uLnTx/>
              <a:uFillTx/>
              <a:latin typeface="Arial" charset="0"/>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charset="0"/>
                <a:ea typeface="+mn-ea"/>
                <a:cs typeface="+mn-cs"/>
              </a:rPr>
              <a:t>Ferrous density with a downward trend</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L" sz="1600" b="0" i="0" u="none" strike="noStrike" kern="1200" cap="none" spc="0" normalizeH="0" baseline="0" noProof="0" err="1">
                <a:ln>
                  <a:noFill/>
                </a:ln>
                <a:solidFill>
                  <a:srgbClr val="000000"/>
                </a:solidFill>
                <a:effectLst/>
                <a:uLnTx/>
                <a:uFillTx/>
                <a:latin typeface="Arial" charset="0"/>
                <a:ea typeface="+mn-ea"/>
                <a:cs typeface="+mn-cs"/>
              </a:rPr>
              <a:t>Viscosity</a:t>
            </a:r>
            <a:r>
              <a:rPr kumimoji="0" lang="es-CL" sz="1600" b="0" i="0" u="none" strike="noStrike" kern="1200" cap="none" spc="0" normalizeH="0" baseline="0" noProof="0">
                <a:ln>
                  <a:noFill/>
                </a:ln>
                <a:solidFill>
                  <a:srgbClr val="000000"/>
                </a:solidFill>
                <a:effectLst/>
                <a:uLnTx/>
                <a:uFillTx/>
                <a:latin typeface="Arial" charset="0"/>
                <a:ea typeface="+mn-ea"/>
                <a:cs typeface="+mn-cs"/>
              </a:rPr>
              <a:t> </a:t>
            </a:r>
            <a:r>
              <a:rPr kumimoji="0" lang="es-CL" sz="1600" b="0" i="0" u="none" strike="noStrike" kern="1200" cap="none" spc="0" normalizeH="0" baseline="0" noProof="0" err="1">
                <a:ln>
                  <a:noFill/>
                </a:ln>
                <a:solidFill>
                  <a:srgbClr val="000000"/>
                </a:solidFill>
                <a:effectLst/>
                <a:uLnTx/>
                <a:uFillTx/>
                <a:latin typeface="Arial" charset="0"/>
                <a:ea typeface="+mn-ea"/>
                <a:cs typeface="+mn-cs"/>
              </a:rPr>
              <a:t>without</a:t>
            </a:r>
            <a:r>
              <a:rPr kumimoji="0" lang="es-CL" sz="1600" b="0" i="0" u="none" strike="noStrike" kern="1200" cap="none" spc="0" normalizeH="0" baseline="0" noProof="0">
                <a:ln>
                  <a:noFill/>
                </a:ln>
                <a:solidFill>
                  <a:srgbClr val="000000"/>
                </a:solidFill>
                <a:effectLst/>
                <a:uLnTx/>
                <a:uFillTx/>
                <a:latin typeface="Arial" charset="0"/>
                <a:ea typeface="+mn-ea"/>
                <a:cs typeface="+mn-cs"/>
              </a:rPr>
              <a:t> </a:t>
            </a:r>
            <a:r>
              <a:rPr kumimoji="0" lang="es-CL" sz="1600" b="0" i="0" u="none" strike="noStrike" kern="1200" cap="none" spc="0" normalizeH="0" baseline="0" noProof="0" err="1">
                <a:ln>
                  <a:noFill/>
                </a:ln>
                <a:solidFill>
                  <a:srgbClr val="000000"/>
                </a:solidFill>
                <a:effectLst/>
                <a:uLnTx/>
                <a:uFillTx/>
                <a:latin typeface="Arial" charset="0"/>
                <a:ea typeface="+mn-ea"/>
                <a:cs typeface="+mn-cs"/>
              </a:rPr>
              <a:t>variations</a:t>
            </a:r>
            <a:endParaRPr kumimoji="0" lang="es-CL" sz="1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20DDA2FE-618B-4A52-BDBD-698C5CD8EC47}"/>
              </a:ext>
            </a:extLst>
          </p:cNvPr>
          <p:cNvSpPr>
            <a:spLocks noGrp="1"/>
          </p:cNvSpPr>
          <p:nvPr>
            <p:ph type="sldNum" sz="quarter" idx="12"/>
          </p:nvPr>
        </p:nvSpPr>
        <p:spPr/>
        <p:txBody>
          <a:bodyPr/>
          <a:lstStyle/>
          <a:p>
            <a:fld id="{B5EB69C0-7537-C24C-BC67-8B5F238D9475}" type="slidenum">
              <a:rPr lang="en-US" smtClean="0"/>
              <a:pPr/>
              <a:t>78</a:t>
            </a:fld>
            <a:endParaRPr lang="en-US"/>
          </a:p>
        </p:txBody>
      </p:sp>
    </p:spTree>
    <p:extLst>
      <p:ext uri="{BB962C8B-B14F-4D97-AF65-F5344CB8AC3E}">
        <p14:creationId xmlns:p14="http://schemas.microsoft.com/office/powerpoint/2010/main" val="3739789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262B29-43F1-48C5-949A-5B03BABD290D}"/>
              </a:ext>
            </a:extLst>
          </p:cNvPr>
          <p:cNvSpPr>
            <a:spLocks noGrp="1"/>
          </p:cNvSpPr>
          <p:nvPr>
            <p:ph idx="1"/>
          </p:nvPr>
        </p:nvSpPr>
        <p:spPr>
          <a:xfrm>
            <a:off x="652007" y="1412888"/>
            <a:ext cx="7889538" cy="1267278"/>
          </a:xfrm>
        </p:spPr>
        <p:txBody>
          <a:bodyPr>
            <a:normAutofit/>
          </a:bodyPr>
          <a:lstStyle/>
          <a:p>
            <a:pPr marL="342900" indent="-342900">
              <a:buFont typeface="Arial" panose="020B0604020202020204" pitchFamily="34" charset="0"/>
              <a:buChar char="•"/>
            </a:pPr>
            <a:r>
              <a:rPr lang="en-US" sz="1800">
                <a:latin typeface="Arial"/>
                <a:cs typeface="Arial"/>
              </a:rPr>
              <a:t>Data proves that we can extend spindle oil drain intervals out to 2500hrs in North America</a:t>
            </a:r>
            <a:endParaRPr lang="en-US" sz="1800"/>
          </a:p>
        </p:txBody>
      </p:sp>
      <p:sp>
        <p:nvSpPr>
          <p:cNvPr id="5" name="Title 4">
            <a:extLst>
              <a:ext uri="{FF2B5EF4-FFF2-40B4-BE49-F238E27FC236}">
                <a16:creationId xmlns:a16="http://schemas.microsoft.com/office/drawing/2014/main" id="{2714FE5D-3DC2-46BE-A377-340C729E0FC7}"/>
              </a:ext>
            </a:extLst>
          </p:cNvPr>
          <p:cNvSpPr>
            <a:spLocks noGrp="1"/>
          </p:cNvSpPr>
          <p:nvPr>
            <p:ph type="title"/>
          </p:nvPr>
        </p:nvSpPr>
        <p:spPr/>
        <p:txBody>
          <a:bodyPr/>
          <a:lstStyle/>
          <a:p>
            <a:r>
              <a:rPr lang="en-US">
                <a:latin typeface="Arial"/>
                <a:cs typeface="Arial"/>
              </a:rPr>
              <a:t>Spindle Oil Recommendations</a:t>
            </a:r>
          </a:p>
        </p:txBody>
      </p:sp>
      <p:graphicFrame>
        <p:nvGraphicFramePr>
          <p:cNvPr id="2" name="Table 1">
            <a:extLst>
              <a:ext uri="{FF2B5EF4-FFF2-40B4-BE49-F238E27FC236}">
                <a16:creationId xmlns:a16="http://schemas.microsoft.com/office/drawing/2014/main" id="{7ED93E63-6E4B-4594-89CC-B789AAB2B75F}"/>
              </a:ext>
            </a:extLst>
          </p:cNvPr>
          <p:cNvGraphicFramePr>
            <a:graphicFrameLocks noGrp="1"/>
          </p:cNvGraphicFramePr>
          <p:nvPr>
            <p:extLst>
              <p:ext uri="{D42A27DB-BD31-4B8C-83A1-F6EECF244321}">
                <p14:modId xmlns:p14="http://schemas.microsoft.com/office/powerpoint/2010/main" val="1880548703"/>
              </p:ext>
            </p:extLst>
          </p:nvPr>
        </p:nvGraphicFramePr>
        <p:xfrm>
          <a:off x="1575677" y="4321147"/>
          <a:ext cx="5992645" cy="2247930"/>
        </p:xfrm>
        <a:graphic>
          <a:graphicData uri="http://schemas.openxmlformats.org/drawingml/2006/table">
            <a:tbl>
              <a:tblPr bandRow="1">
                <a:tableStyleId>{ED083AE6-46FA-4A59-8FB0-9F97EB10719F}</a:tableStyleId>
              </a:tblPr>
              <a:tblGrid>
                <a:gridCol w="769747">
                  <a:extLst>
                    <a:ext uri="{9D8B030D-6E8A-4147-A177-3AD203B41FA5}">
                      <a16:colId xmlns:a16="http://schemas.microsoft.com/office/drawing/2014/main" val="629744997"/>
                    </a:ext>
                  </a:extLst>
                </a:gridCol>
                <a:gridCol w="1111821">
                  <a:extLst>
                    <a:ext uri="{9D8B030D-6E8A-4147-A177-3AD203B41FA5}">
                      <a16:colId xmlns:a16="http://schemas.microsoft.com/office/drawing/2014/main" val="3207227676"/>
                    </a:ext>
                  </a:extLst>
                </a:gridCol>
                <a:gridCol w="1632458">
                  <a:extLst>
                    <a:ext uri="{9D8B030D-6E8A-4147-A177-3AD203B41FA5}">
                      <a16:colId xmlns:a16="http://schemas.microsoft.com/office/drawing/2014/main" val="3527131567"/>
                    </a:ext>
                  </a:extLst>
                </a:gridCol>
                <a:gridCol w="2478619">
                  <a:extLst>
                    <a:ext uri="{9D8B030D-6E8A-4147-A177-3AD203B41FA5}">
                      <a16:colId xmlns:a16="http://schemas.microsoft.com/office/drawing/2014/main" val="841969314"/>
                    </a:ext>
                  </a:extLst>
                </a:gridCol>
              </a:tblGrid>
              <a:tr h="249770">
                <a:tc>
                  <a:txBody>
                    <a:bodyPr/>
                    <a:lstStyle/>
                    <a:p>
                      <a:pPr algn="ctr" fontAlgn="b"/>
                      <a:r>
                        <a:rPr lang="en-US" sz="1200" u="none" strike="noStrike">
                          <a:effectLst/>
                        </a:rPr>
                        <a:t>Site</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Viscosity Issues</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Wear Issues (Fe or PQ)</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Contamination (Water or Si)</a:t>
                      </a:r>
                      <a:endParaRPr lang="en-US" sz="12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431533587"/>
                  </a:ext>
                </a:extLst>
              </a:tr>
              <a:tr h="249770">
                <a:tc>
                  <a:txBody>
                    <a:bodyPr/>
                    <a:lstStyle/>
                    <a:p>
                      <a:pPr algn="ctr" fontAlgn="b"/>
                      <a:r>
                        <a:rPr lang="en-US" sz="1200" u="none" strike="noStrike">
                          <a:effectLst/>
                        </a:rPr>
                        <a:t>Bagdad</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6.36%</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10.14%</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1.94%</a:t>
                      </a:r>
                      <a:endParaRPr lang="en-US" sz="12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6044806"/>
                  </a:ext>
                </a:extLst>
              </a:tr>
              <a:tr h="249770">
                <a:tc>
                  <a:txBody>
                    <a:bodyPr/>
                    <a:lstStyle/>
                    <a:p>
                      <a:pPr algn="ctr" fontAlgn="b"/>
                      <a:r>
                        <a:rPr lang="en-US" sz="1200" u="none" strike="noStrike">
                          <a:effectLst/>
                        </a:rPr>
                        <a:t>Chino</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28.64%</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5.40%</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2.75%</a:t>
                      </a:r>
                      <a:endParaRPr lang="en-US" sz="12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95769398"/>
                  </a:ext>
                </a:extLst>
              </a:tr>
              <a:tr h="249770">
                <a:tc>
                  <a:txBody>
                    <a:bodyPr/>
                    <a:lstStyle/>
                    <a:p>
                      <a:pPr algn="ctr" fontAlgn="b"/>
                      <a:r>
                        <a:rPr lang="en-US" sz="1200" u="none" strike="noStrike">
                          <a:effectLst/>
                        </a:rPr>
                        <a:t>Climax</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4.80%</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6.40%</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0.80%</a:t>
                      </a:r>
                      <a:endParaRPr lang="en-US" sz="12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966072842"/>
                  </a:ext>
                </a:extLst>
              </a:tr>
              <a:tr h="249770">
                <a:tc>
                  <a:txBody>
                    <a:bodyPr/>
                    <a:lstStyle/>
                    <a:p>
                      <a:pPr algn="ctr" fontAlgn="b"/>
                      <a:r>
                        <a:rPr lang="en-US" sz="1200" u="none" strike="noStrike">
                          <a:effectLst/>
                        </a:rPr>
                        <a:t>Morenci</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24.15%</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28.66%</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2.68%</a:t>
                      </a:r>
                      <a:endParaRPr lang="en-US" sz="12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065954198"/>
                  </a:ext>
                </a:extLst>
              </a:tr>
              <a:tr h="249770">
                <a:tc>
                  <a:txBody>
                    <a:bodyPr/>
                    <a:lstStyle/>
                    <a:p>
                      <a:pPr algn="ctr" fontAlgn="b"/>
                      <a:r>
                        <a:rPr lang="en-US" sz="1200" u="none" strike="noStrike">
                          <a:effectLst/>
                        </a:rPr>
                        <a:t>Safford</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21.25%</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11.92%</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3.13%</a:t>
                      </a:r>
                      <a:endParaRPr lang="en-US" sz="12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76909999"/>
                  </a:ext>
                </a:extLst>
              </a:tr>
              <a:tr h="249770">
                <a:tc>
                  <a:txBody>
                    <a:bodyPr/>
                    <a:lstStyle/>
                    <a:p>
                      <a:pPr algn="ctr" fontAlgn="b"/>
                      <a:r>
                        <a:rPr lang="en-US" sz="1200" u="none" strike="noStrike">
                          <a:effectLst/>
                        </a:rPr>
                        <a:t>Sierrita</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4.15%</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1.12%</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0.52%</a:t>
                      </a:r>
                      <a:endParaRPr lang="en-US" sz="12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261143833"/>
                  </a:ext>
                </a:extLst>
              </a:tr>
              <a:tr h="249770">
                <a:tc>
                  <a:txBody>
                    <a:bodyPr/>
                    <a:lstStyle/>
                    <a:p>
                      <a:pPr algn="ctr" fontAlgn="b"/>
                      <a:r>
                        <a:rPr lang="en-US" sz="1200" u="none" strike="noStrike">
                          <a:effectLst/>
                        </a:rPr>
                        <a:t>Tyrone</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61.35%</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9.61%</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5.49%</a:t>
                      </a:r>
                      <a:endParaRPr lang="en-US" sz="12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494730537"/>
                  </a:ext>
                </a:extLst>
              </a:tr>
              <a:tr h="249770">
                <a:tc>
                  <a:txBody>
                    <a:bodyPr/>
                    <a:lstStyle/>
                    <a:p>
                      <a:pPr algn="ctr" fontAlgn="b"/>
                      <a:r>
                        <a:rPr lang="en-US" sz="1200" u="none" strike="noStrike">
                          <a:effectLst/>
                        </a:rPr>
                        <a:t>NA Overall</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21.75%</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16.61%</a:t>
                      </a:r>
                      <a:endParaRPr lang="en-US" sz="12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200" u="none" strike="noStrike">
                          <a:effectLst/>
                        </a:rPr>
                        <a:t>2.61%</a:t>
                      </a:r>
                      <a:endParaRPr lang="en-US" sz="12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955414090"/>
                  </a:ext>
                </a:extLst>
              </a:tr>
            </a:tbl>
          </a:graphicData>
        </a:graphic>
      </p:graphicFrame>
      <p:graphicFrame>
        <p:nvGraphicFramePr>
          <p:cNvPr id="3" name="Table 2">
            <a:extLst>
              <a:ext uri="{FF2B5EF4-FFF2-40B4-BE49-F238E27FC236}">
                <a16:creationId xmlns:a16="http://schemas.microsoft.com/office/drawing/2014/main" id="{C7B9973C-FCE2-4051-8CB7-9C7028FE1210}"/>
              </a:ext>
            </a:extLst>
          </p:cNvPr>
          <p:cNvGraphicFramePr>
            <a:graphicFrameLocks noGrp="1"/>
          </p:cNvGraphicFramePr>
          <p:nvPr/>
        </p:nvGraphicFramePr>
        <p:xfrm>
          <a:off x="514107" y="2333498"/>
          <a:ext cx="7939086" cy="1326443"/>
        </p:xfrm>
        <a:graphic>
          <a:graphicData uri="http://schemas.openxmlformats.org/drawingml/2006/table">
            <a:tbl>
              <a:tblPr bandRow="1">
                <a:tableStyleId>{D27102A9-8310-4765-A935-A1911B00CA55}</a:tableStyleId>
              </a:tblPr>
              <a:tblGrid>
                <a:gridCol w="954755">
                  <a:extLst>
                    <a:ext uri="{9D8B030D-6E8A-4147-A177-3AD203B41FA5}">
                      <a16:colId xmlns:a16="http://schemas.microsoft.com/office/drawing/2014/main" val="2798599671"/>
                    </a:ext>
                  </a:extLst>
                </a:gridCol>
                <a:gridCol w="439764">
                  <a:extLst>
                    <a:ext uri="{9D8B030D-6E8A-4147-A177-3AD203B41FA5}">
                      <a16:colId xmlns:a16="http://schemas.microsoft.com/office/drawing/2014/main" val="850627746"/>
                    </a:ext>
                  </a:extLst>
                </a:gridCol>
                <a:gridCol w="841326">
                  <a:extLst>
                    <a:ext uri="{9D8B030D-6E8A-4147-A177-3AD203B41FA5}">
                      <a16:colId xmlns:a16="http://schemas.microsoft.com/office/drawing/2014/main" val="1255928193"/>
                    </a:ext>
                  </a:extLst>
                </a:gridCol>
                <a:gridCol w="429725">
                  <a:extLst>
                    <a:ext uri="{9D8B030D-6E8A-4147-A177-3AD203B41FA5}">
                      <a16:colId xmlns:a16="http://schemas.microsoft.com/office/drawing/2014/main" val="4012454039"/>
                    </a:ext>
                  </a:extLst>
                </a:gridCol>
                <a:gridCol w="1142498">
                  <a:extLst>
                    <a:ext uri="{9D8B030D-6E8A-4147-A177-3AD203B41FA5}">
                      <a16:colId xmlns:a16="http://schemas.microsoft.com/office/drawing/2014/main" val="9226997"/>
                    </a:ext>
                  </a:extLst>
                </a:gridCol>
                <a:gridCol w="1042108">
                  <a:extLst>
                    <a:ext uri="{9D8B030D-6E8A-4147-A177-3AD203B41FA5}">
                      <a16:colId xmlns:a16="http://schemas.microsoft.com/office/drawing/2014/main" val="1214790531"/>
                    </a:ext>
                  </a:extLst>
                </a:gridCol>
                <a:gridCol w="547579">
                  <a:extLst>
                    <a:ext uri="{9D8B030D-6E8A-4147-A177-3AD203B41FA5}">
                      <a16:colId xmlns:a16="http://schemas.microsoft.com/office/drawing/2014/main" val="1305537497"/>
                    </a:ext>
                  </a:extLst>
                </a:gridCol>
                <a:gridCol w="547579">
                  <a:extLst>
                    <a:ext uri="{9D8B030D-6E8A-4147-A177-3AD203B41FA5}">
                      <a16:colId xmlns:a16="http://schemas.microsoft.com/office/drawing/2014/main" val="1959947869"/>
                    </a:ext>
                  </a:extLst>
                </a:gridCol>
                <a:gridCol w="547579">
                  <a:extLst>
                    <a:ext uri="{9D8B030D-6E8A-4147-A177-3AD203B41FA5}">
                      <a16:colId xmlns:a16="http://schemas.microsoft.com/office/drawing/2014/main" val="793423904"/>
                    </a:ext>
                  </a:extLst>
                </a:gridCol>
                <a:gridCol w="449297">
                  <a:extLst>
                    <a:ext uri="{9D8B030D-6E8A-4147-A177-3AD203B41FA5}">
                      <a16:colId xmlns:a16="http://schemas.microsoft.com/office/drawing/2014/main" val="102875333"/>
                    </a:ext>
                  </a:extLst>
                </a:gridCol>
                <a:gridCol w="547579">
                  <a:extLst>
                    <a:ext uri="{9D8B030D-6E8A-4147-A177-3AD203B41FA5}">
                      <a16:colId xmlns:a16="http://schemas.microsoft.com/office/drawing/2014/main" val="1560028013"/>
                    </a:ext>
                  </a:extLst>
                </a:gridCol>
                <a:gridCol w="449297">
                  <a:extLst>
                    <a:ext uri="{9D8B030D-6E8A-4147-A177-3AD203B41FA5}">
                      <a16:colId xmlns:a16="http://schemas.microsoft.com/office/drawing/2014/main" val="3789320814"/>
                    </a:ext>
                  </a:extLst>
                </a:gridCol>
              </a:tblGrid>
              <a:tr h="208988">
                <a:tc>
                  <a:txBody>
                    <a:bodyPr/>
                    <a:lstStyle/>
                    <a:p>
                      <a:pPr algn="ctr" fontAlgn="b"/>
                      <a:r>
                        <a:rPr lang="en-US" sz="1100" u="none" strike="noStrike">
                          <a:effectLst/>
                        </a:rPr>
                        <a:t>Oil Hours</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NOx</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Oxidation</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PQ</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Viscosity 100</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Viscosity 40</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B</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Ca</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Fe</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Ni</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P</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Si</a:t>
                      </a:r>
                      <a:endParaRPr lang="en-US" sz="1100" b="0" i="0" u="none" strike="noStrike">
                        <a:solidFill>
                          <a:srgbClr val="000000"/>
                        </a:solidFill>
                        <a:effectLst/>
                        <a:latin typeface="Arial" panose="020B0604020202020204" pitchFamily="34" charset="0"/>
                      </a:endParaRPr>
                    </a:p>
                  </a:txBody>
                  <a:tcPr marL="8907" marR="8907" marT="8907" marB="0" anchor="ctr"/>
                </a:tc>
                <a:extLst>
                  <a:ext uri="{0D108BD9-81ED-4DB2-BD59-A6C34878D82A}">
                    <a16:rowId xmlns:a16="http://schemas.microsoft.com/office/drawing/2014/main" val="1220118001"/>
                  </a:ext>
                </a:extLst>
              </a:tr>
              <a:tr h="223491">
                <a:tc>
                  <a:txBody>
                    <a:bodyPr/>
                    <a:lstStyle/>
                    <a:p>
                      <a:pPr algn="ctr" fontAlgn="b"/>
                      <a:r>
                        <a:rPr lang="en-US" sz="1100" u="none" strike="noStrike">
                          <a:effectLst/>
                        </a:rPr>
                        <a:t>0-500</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0.3</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0.4</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17</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24.7</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327.2</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104</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390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19</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340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19</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743239051"/>
                  </a:ext>
                </a:extLst>
              </a:tr>
              <a:tr h="223491">
                <a:tc>
                  <a:txBody>
                    <a:bodyPr/>
                    <a:lstStyle/>
                    <a:p>
                      <a:pPr algn="ctr" fontAlgn="b"/>
                      <a:r>
                        <a:rPr lang="en-US" sz="1100" u="none" strike="noStrike">
                          <a:effectLst/>
                        </a:rPr>
                        <a:t>500-1000</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0.8</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0.6</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51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24.7</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325.6</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105</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424</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35</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357</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14</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544340794"/>
                  </a:ext>
                </a:extLst>
              </a:tr>
              <a:tr h="223491">
                <a:tc>
                  <a:txBody>
                    <a:bodyPr/>
                    <a:lstStyle/>
                    <a:p>
                      <a:pPr algn="ctr" fontAlgn="b"/>
                      <a:r>
                        <a:rPr lang="en-US" sz="1100" u="none" strike="noStrike">
                          <a:effectLst/>
                        </a:rPr>
                        <a:t>1000-1500</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0.8</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0.9</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81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24.5</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319.6</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106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460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74</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374</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18</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81734515"/>
                  </a:ext>
                </a:extLst>
              </a:tr>
              <a:tr h="223491">
                <a:tc>
                  <a:txBody>
                    <a:bodyPr/>
                    <a:lstStyle/>
                    <a:p>
                      <a:pPr algn="ctr" fontAlgn="b"/>
                      <a:r>
                        <a:rPr lang="en-US" sz="1100" u="none" strike="noStrike">
                          <a:effectLst/>
                        </a:rPr>
                        <a:t>1500-2000</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0.7</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0.8</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58</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24.8</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327.2</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110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421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46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4</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363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15</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839381824"/>
                  </a:ext>
                </a:extLst>
              </a:tr>
              <a:tr h="223491">
                <a:tc>
                  <a:txBody>
                    <a:bodyPr/>
                    <a:lstStyle/>
                    <a:p>
                      <a:pPr algn="ctr" fontAlgn="b"/>
                      <a:r>
                        <a:rPr lang="en-US" sz="1100" u="none" strike="noStrike">
                          <a:effectLst/>
                        </a:rPr>
                        <a:t>2000+</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0.7</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1.0</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93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24.7</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324.8</a:t>
                      </a:r>
                      <a:endParaRPr lang="en-US" sz="1100" b="0" i="0" u="none" strike="noStrike">
                        <a:solidFill>
                          <a:srgbClr val="000000"/>
                        </a:solidFill>
                        <a:effectLst/>
                        <a:latin typeface="Arial" panose="020B0604020202020204" pitchFamily="34" charset="0"/>
                      </a:endParaRPr>
                    </a:p>
                  </a:txBody>
                  <a:tcPr marL="8907" marR="8907" marT="8907" marB="0" anchor="ctr"/>
                </a:tc>
                <a:tc>
                  <a:txBody>
                    <a:bodyPr/>
                    <a:lstStyle/>
                    <a:p>
                      <a:pPr algn="ctr" fontAlgn="b"/>
                      <a:r>
                        <a:rPr lang="en-US" sz="1100" u="none" strike="noStrike">
                          <a:effectLst/>
                        </a:rPr>
                        <a:t>107</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433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101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6</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359</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US" sz="1100" u="none" strike="noStrike">
                          <a:effectLst/>
                        </a:rPr>
                        <a:t>18</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404486660"/>
                  </a:ext>
                </a:extLst>
              </a:tr>
            </a:tbl>
          </a:graphicData>
        </a:graphic>
      </p:graphicFrame>
      <p:sp>
        <p:nvSpPr>
          <p:cNvPr id="4" name="Slide Number Placeholder 3">
            <a:extLst>
              <a:ext uri="{FF2B5EF4-FFF2-40B4-BE49-F238E27FC236}">
                <a16:creationId xmlns:a16="http://schemas.microsoft.com/office/drawing/2014/main" id="{F4959C53-CA37-497B-AE28-29A74D347DCB}"/>
              </a:ext>
            </a:extLst>
          </p:cNvPr>
          <p:cNvSpPr>
            <a:spLocks noGrp="1"/>
          </p:cNvSpPr>
          <p:nvPr>
            <p:ph type="sldNum" sz="quarter" idx="12"/>
          </p:nvPr>
        </p:nvSpPr>
        <p:spPr/>
        <p:txBody>
          <a:bodyPr/>
          <a:lstStyle/>
          <a:p>
            <a:fld id="{B5EB69C0-7537-C24C-BC67-8B5F238D9475}" type="slidenum">
              <a:rPr lang="en-US" smtClean="0"/>
              <a:pPr/>
              <a:t>79</a:t>
            </a:fld>
            <a:endParaRPr lang="en-US"/>
          </a:p>
        </p:txBody>
      </p:sp>
    </p:spTree>
    <p:extLst>
      <p:ext uri="{BB962C8B-B14F-4D97-AF65-F5344CB8AC3E}">
        <p14:creationId xmlns:p14="http://schemas.microsoft.com/office/powerpoint/2010/main" val="182753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A312B8-4476-4C9B-96FD-6A08998B89C6}"/>
              </a:ext>
            </a:extLst>
          </p:cNvPr>
          <p:cNvSpPr>
            <a:spLocks noGrp="1"/>
          </p:cNvSpPr>
          <p:nvPr>
            <p:ph type="sldNum" sz="quarter" idx="4294967295"/>
          </p:nvPr>
        </p:nvSpPr>
        <p:spPr>
          <a:xfrm>
            <a:off x="8732838" y="6470650"/>
            <a:ext cx="411162" cy="365125"/>
          </a:xfrm>
        </p:spPr>
        <p:txBody>
          <a:bodyPr/>
          <a:lstStyle/>
          <a:p>
            <a:fld id="{B5EB69C0-7537-C24C-BC67-8B5F238D9475}" type="slidenum">
              <a:rPr lang="en-US" smtClean="0"/>
              <a:pPr/>
              <a:t>8</a:t>
            </a:fld>
            <a:endParaRPr lang="en-US"/>
          </a:p>
        </p:txBody>
      </p:sp>
      <p:sp>
        <p:nvSpPr>
          <p:cNvPr id="5" name="TextBox 4">
            <a:extLst>
              <a:ext uri="{FF2B5EF4-FFF2-40B4-BE49-F238E27FC236}">
                <a16:creationId xmlns:a16="http://schemas.microsoft.com/office/drawing/2014/main" id="{CDBE7F5A-9803-4036-A48A-AE0DEB0534D4}"/>
              </a:ext>
            </a:extLst>
          </p:cNvPr>
          <p:cNvSpPr txBox="1"/>
          <p:nvPr/>
        </p:nvSpPr>
        <p:spPr>
          <a:xfrm>
            <a:off x="347453" y="2433655"/>
            <a:ext cx="4294289" cy="1569660"/>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Utilizing of Our System of Record is not an Option</a:t>
            </a:r>
          </a:p>
        </p:txBody>
      </p:sp>
    </p:spTree>
    <p:extLst>
      <p:ext uri="{BB962C8B-B14F-4D97-AF65-F5344CB8AC3E}">
        <p14:creationId xmlns:p14="http://schemas.microsoft.com/office/powerpoint/2010/main" val="27297880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a:t>Is there a difference? The data says there is!</a:t>
            </a:r>
          </a:p>
        </p:txBody>
      </p:sp>
      <p:pic>
        <p:nvPicPr>
          <p:cNvPr id="4" name="Picture 3">
            <a:extLst>
              <a:ext uri="{FF2B5EF4-FFF2-40B4-BE49-F238E27FC236}">
                <a16:creationId xmlns:a16="http://schemas.microsoft.com/office/drawing/2014/main" id="{95271B63-CF99-48F2-8423-7EDF9DD6E28F}"/>
              </a:ext>
            </a:extLst>
          </p:cNvPr>
          <p:cNvPicPr>
            <a:picLocks noChangeAspect="1"/>
          </p:cNvPicPr>
          <p:nvPr/>
        </p:nvPicPr>
        <p:blipFill>
          <a:blip r:embed="rId2"/>
          <a:stretch>
            <a:fillRect/>
          </a:stretch>
        </p:blipFill>
        <p:spPr>
          <a:xfrm>
            <a:off x="0" y="3591370"/>
            <a:ext cx="4572000" cy="2945989"/>
          </a:xfrm>
          <a:prstGeom prst="rect">
            <a:avLst/>
          </a:prstGeom>
        </p:spPr>
      </p:pic>
      <p:pic>
        <p:nvPicPr>
          <p:cNvPr id="5" name="Picture 4">
            <a:extLst>
              <a:ext uri="{FF2B5EF4-FFF2-40B4-BE49-F238E27FC236}">
                <a16:creationId xmlns:a16="http://schemas.microsoft.com/office/drawing/2014/main" id="{998F4CED-8CFE-4335-8D83-59C5ED3F973C}"/>
              </a:ext>
            </a:extLst>
          </p:cNvPr>
          <p:cNvPicPr>
            <a:picLocks noChangeAspect="1"/>
          </p:cNvPicPr>
          <p:nvPr/>
        </p:nvPicPr>
        <p:blipFill>
          <a:blip r:embed="rId3"/>
          <a:stretch>
            <a:fillRect/>
          </a:stretch>
        </p:blipFill>
        <p:spPr>
          <a:xfrm>
            <a:off x="4572000" y="3591370"/>
            <a:ext cx="4572000" cy="2945989"/>
          </a:xfrm>
          <a:prstGeom prst="rect">
            <a:avLst/>
          </a:prstGeom>
        </p:spPr>
      </p:pic>
      <p:pic>
        <p:nvPicPr>
          <p:cNvPr id="6" name="Picture 5">
            <a:extLst>
              <a:ext uri="{FF2B5EF4-FFF2-40B4-BE49-F238E27FC236}">
                <a16:creationId xmlns:a16="http://schemas.microsoft.com/office/drawing/2014/main" id="{C3E4B6B4-CBEC-4C60-B654-12BC0A7626AA}"/>
              </a:ext>
            </a:extLst>
          </p:cNvPr>
          <p:cNvPicPr>
            <a:picLocks noChangeAspect="1"/>
          </p:cNvPicPr>
          <p:nvPr/>
        </p:nvPicPr>
        <p:blipFill>
          <a:blip r:embed="rId4"/>
          <a:stretch>
            <a:fillRect/>
          </a:stretch>
        </p:blipFill>
        <p:spPr>
          <a:xfrm>
            <a:off x="4839448" y="1141959"/>
            <a:ext cx="4171330" cy="1035294"/>
          </a:xfrm>
          <a:prstGeom prst="rect">
            <a:avLst/>
          </a:prstGeom>
        </p:spPr>
      </p:pic>
      <p:pic>
        <p:nvPicPr>
          <p:cNvPr id="7" name="Picture 6">
            <a:extLst>
              <a:ext uri="{FF2B5EF4-FFF2-40B4-BE49-F238E27FC236}">
                <a16:creationId xmlns:a16="http://schemas.microsoft.com/office/drawing/2014/main" id="{C91A3D39-7685-40A4-9B3E-FE868A5297F9}"/>
              </a:ext>
            </a:extLst>
          </p:cNvPr>
          <p:cNvPicPr>
            <a:picLocks noChangeAspect="1"/>
          </p:cNvPicPr>
          <p:nvPr/>
        </p:nvPicPr>
        <p:blipFill>
          <a:blip r:embed="rId5"/>
          <a:stretch>
            <a:fillRect/>
          </a:stretch>
        </p:blipFill>
        <p:spPr>
          <a:xfrm>
            <a:off x="133222" y="1073053"/>
            <a:ext cx="2609850" cy="2057400"/>
          </a:xfrm>
          <a:prstGeom prst="rect">
            <a:avLst/>
          </a:prstGeom>
        </p:spPr>
      </p:pic>
      <p:sp>
        <p:nvSpPr>
          <p:cNvPr id="2" name="Slide Number Placeholder 1">
            <a:extLst>
              <a:ext uri="{FF2B5EF4-FFF2-40B4-BE49-F238E27FC236}">
                <a16:creationId xmlns:a16="http://schemas.microsoft.com/office/drawing/2014/main" id="{482FE31A-FD81-4A5D-A45F-F873FB1630C6}"/>
              </a:ext>
            </a:extLst>
          </p:cNvPr>
          <p:cNvSpPr>
            <a:spLocks noGrp="1"/>
          </p:cNvSpPr>
          <p:nvPr>
            <p:ph type="sldNum" sz="quarter" idx="12"/>
          </p:nvPr>
        </p:nvSpPr>
        <p:spPr/>
        <p:txBody>
          <a:bodyPr/>
          <a:lstStyle/>
          <a:p>
            <a:fld id="{B5EB69C0-7537-C24C-BC67-8B5F238D9475}" type="slidenum">
              <a:rPr lang="en-US" smtClean="0"/>
              <a:pPr/>
              <a:t>80</a:t>
            </a:fld>
            <a:endParaRPr lang="en-US"/>
          </a:p>
        </p:txBody>
      </p:sp>
    </p:spTree>
    <p:extLst>
      <p:ext uri="{BB962C8B-B14F-4D97-AF65-F5344CB8AC3E}">
        <p14:creationId xmlns:p14="http://schemas.microsoft.com/office/powerpoint/2010/main" val="35336352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Without Outliers – BAG vs SIE</a:t>
            </a:r>
          </a:p>
        </p:txBody>
      </p:sp>
      <p:pic>
        <p:nvPicPr>
          <p:cNvPr id="2" name="Picture 1">
            <a:extLst>
              <a:ext uri="{FF2B5EF4-FFF2-40B4-BE49-F238E27FC236}">
                <a16:creationId xmlns:a16="http://schemas.microsoft.com/office/drawing/2014/main" id="{99E63069-0BA6-41B2-B59A-1CDE616FC54D}"/>
              </a:ext>
            </a:extLst>
          </p:cNvPr>
          <p:cNvPicPr>
            <a:picLocks noChangeAspect="1"/>
          </p:cNvPicPr>
          <p:nvPr/>
        </p:nvPicPr>
        <p:blipFill>
          <a:blip r:embed="rId2"/>
          <a:stretch>
            <a:fillRect/>
          </a:stretch>
        </p:blipFill>
        <p:spPr>
          <a:xfrm>
            <a:off x="296454" y="1090482"/>
            <a:ext cx="2695575" cy="2076450"/>
          </a:xfrm>
          <a:prstGeom prst="rect">
            <a:avLst/>
          </a:prstGeom>
        </p:spPr>
      </p:pic>
      <p:pic>
        <p:nvPicPr>
          <p:cNvPr id="6" name="Picture 5">
            <a:extLst>
              <a:ext uri="{FF2B5EF4-FFF2-40B4-BE49-F238E27FC236}">
                <a16:creationId xmlns:a16="http://schemas.microsoft.com/office/drawing/2014/main" id="{EA94B13C-B262-47E0-9399-5614D3029AB1}"/>
              </a:ext>
            </a:extLst>
          </p:cNvPr>
          <p:cNvPicPr>
            <a:picLocks noChangeAspect="1"/>
          </p:cNvPicPr>
          <p:nvPr/>
        </p:nvPicPr>
        <p:blipFill>
          <a:blip r:embed="rId3"/>
          <a:stretch>
            <a:fillRect/>
          </a:stretch>
        </p:blipFill>
        <p:spPr>
          <a:xfrm>
            <a:off x="4373413" y="3479470"/>
            <a:ext cx="4622333" cy="3081555"/>
          </a:xfrm>
          <a:prstGeom prst="rect">
            <a:avLst/>
          </a:prstGeom>
        </p:spPr>
      </p:pic>
      <p:pic>
        <p:nvPicPr>
          <p:cNvPr id="10" name="Picture 9">
            <a:extLst>
              <a:ext uri="{FF2B5EF4-FFF2-40B4-BE49-F238E27FC236}">
                <a16:creationId xmlns:a16="http://schemas.microsoft.com/office/drawing/2014/main" id="{61477C2B-763B-45A1-9069-77874A1336A3}"/>
              </a:ext>
            </a:extLst>
          </p:cNvPr>
          <p:cNvPicPr>
            <a:picLocks noChangeAspect="1"/>
          </p:cNvPicPr>
          <p:nvPr/>
        </p:nvPicPr>
        <p:blipFill>
          <a:blip r:embed="rId4"/>
          <a:stretch>
            <a:fillRect/>
          </a:stretch>
        </p:blipFill>
        <p:spPr>
          <a:xfrm>
            <a:off x="75502" y="3479470"/>
            <a:ext cx="4297911" cy="3053455"/>
          </a:xfrm>
          <a:prstGeom prst="rect">
            <a:avLst/>
          </a:prstGeom>
        </p:spPr>
      </p:pic>
      <p:pic>
        <p:nvPicPr>
          <p:cNvPr id="11" name="Picture 10">
            <a:extLst>
              <a:ext uri="{FF2B5EF4-FFF2-40B4-BE49-F238E27FC236}">
                <a16:creationId xmlns:a16="http://schemas.microsoft.com/office/drawing/2014/main" id="{EBCC799E-CB73-415E-8597-8EA1091A2C09}"/>
              </a:ext>
            </a:extLst>
          </p:cNvPr>
          <p:cNvPicPr>
            <a:picLocks noChangeAspect="1"/>
          </p:cNvPicPr>
          <p:nvPr/>
        </p:nvPicPr>
        <p:blipFill>
          <a:blip r:embed="rId5"/>
          <a:stretch>
            <a:fillRect/>
          </a:stretch>
        </p:blipFill>
        <p:spPr>
          <a:xfrm>
            <a:off x="4373413" y="1075030"/>
            <a:ext cx="4581582" cy="1148053"/>
          </a:xfrm>
          <a:prstGeom prst="rect">
            <a:avLst/>
          </a:prstGeom>
        </p:spPr>
      </p:pic>
      <p:sp>
        <p:nvSpPr>
          <p:cNvPr id="4" name="Slide Number Placeholder 3">
            <a:extLst>
              <a:ext uri="{FF2B5EF4-FFF2-40B4-BE49-F238E27FC236}">
                <a16:creationId xmlns:a16="http://schemas.microsoft.com/office/drawing/2014/main" id="{D42425EB-3FFF-4B30-96CB-7CD5DEF6F5E5}"/>
              </a:ext>
            </a:extLst>
          </p:cNvPr>
          <p:cNvSpPr>
            <a:spLocks noGrp="1"/>
          </p:cNvSpPr>
          <p:nvPr>
            <p:ph type="sldNum" sz="quarter" idx="12"/>
          </p:nvPr>
        </p:nvSpPr>
        <p:spPr/>
        <p:txBody>
          <a:bodyPr/>
          <a:lstStyle/>
          <a:p>
            <a:fld id="{B5EB69C0-7537-C24C-BC67-8B5F238D9475}" type="slidenum">
              <a:rPr lang="en-US" smtClean="0"/>
              <a:pPr/>
              <a:t>81</a:t>
            </a:fld>
            <a:endParaRPr lang="en-US"/>
          </a:p>
        </p:txBody>
      </p:sp>
    </p:spTree>
    <p:extLst>
      <p:ext uri="{BB962C8B-B14F-4D97-AF65-F5344CB8AC3E}">
        <p14:creationId xmlns:p14="http://schemas.microsoft.com/office/powerpoint/2010/main" val="2766434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Without Outliers – MOR vs SIE</a:t>
            </a:r>
          </a:p>
        </p:txBody>
      </p:sp>
      <p:pic>
        <p:nvPicPr>
          <p:cNvPr id="4" name="Picture 3">
            <a:extLst>
              <a:ext uri="{FF2B5EF4-FFF2-40B4-BE49-F238E27FC236}">
                <a16:creationId xmlns:a16="http://schemas.microsoft.com/office/drawing/2014/main" id="{A7AD0A64-BDF1-4797-BBCE-24F2E19D399A}"/>
              </a:ext>
            </a:extLst>
          </p:cNvPr>
          <p:cNvPicPr>
            <a:picLocks noChangeAspect="1"/>
          </p:cNvPicPr>
          <p:nvPr/>
        </p:nvPicPr>
        <p:blipFill>
          <a:blip r:embed="rId2"/>
          <a:stretch>
            <a:fillRect/>
          </a:stretch>
        </p:blipFill>
        <p:spPr>
          <a:xfrm>
            <a:off x="75151" y="1068024"/>
            <a:ext cx="2819400" cy="2171700"/>
          </a:xfrm>
          <a:prstGeom prst="rect">
            <a:avLst/>
          </a:prstGeom>
        </p:spPr>
      </p:pic>
      <p:pic>
        <p:nvPicPr>
          <p:cNvPr id="7" name="Picture 6">
            <a:extLst>
              <a:ext uri="{FF2B5EF4-FFF2-40B4-BE49-F238E27FC236}">
                <a16:creationId xmlns:a16="http://schemas.microsoft.com/office/drawing/2014/main" id="{40DE2FEF-A2DE-4FD3-9821-E8560F993B88}"/>
              </a:ext>
            </a:extLst>
          </p:cNvPr>
          <p:cNvPicPr>
            <a:picLocks noChangeAspect="1"/>
          </p:cNvPicPr>
          <p:nvPr/>
        </p:nvPicPr>
        <p:blipFill>
          <a:blip r:embed="rId3"/>
          <a:stretch>
            <a:fillRect/>
          </a:stretch>
        </p:blipFill>
        <p:spPr>
          <a:xfrm>
            <a:off x="4572000" y="3321516"/>
            <a:ext cx="4471682" cy="2962769"/>
          </a:xfrm>
          <a:prstGeom prst="rect">
            <a:avLst/>
          </a:prstGeom>
        </p:spPr>
      </p:pic>
      <p:pic>
        <p:nvPicPr>
          <p:cNvPr id="9" name="Picture 8">
            <a:extLst>
              <a:ext uri="{FF2B5EF4-FFF2-40B4-BE49-F238E27FC236}">
                <a16:creationId xmlns:a16="http://schemas.microsoft.com/office/drawing/2014/main" id="{096F7539-2F9C-486C-82B3-342B10646537}"/>
              </a:ext>
            </a:extLst>
          </p:cNvPr>
          <p:cNvPicPr>
            <a:picLocks noChangeAspect="1"/>
          </p:cNvPicPr>
          <p:nvPr/>
        </p:nvPicPr>
        <p:blipFill>
          <a:blip r:embed="rId4"/>
          <a:stretch>
            <a:fillRect/>
          </a:stretch>
        </p:blipFill>
        <p:spPr>
          <a:xfrm>
            <a:off x="62028" y="3321516"/>
            <a:ext cx="4509972" cy="2962769"/>
          </a:xfrm>
          <a:prstGeom prst="rect">
            <a:avLst/>
          </a:prstGeom>
        </p:spPr>
      </p:pic>
      <p:pic>
        <p:nvPicPr>
          <p:cNvPr id="10" name="Picture 9">
            <a:extLst>
              <a:ext uri="{FF2B5EF4-FFF2-40B4-BE49-F238E27FC236}">
                <a16:creationId xmlns:a16="http://schemas.microsoft.com/office/drawing/2014/main" id="{AE976AEB-FD49-4E64-B396-46EFA43135AF}"/>
              </a:ext>
            </a:extLst>
          </p:cNvPr>
          <p:cNvPicPr>
            <a:picLocks noChangeAspect="1"/>
          </p:cNvPicPr>
          <p:nvPr/>
        </p:nvPicPr>
        <p:blipFill>
          <a:blip r:embed="rId5"/>
          <a:stretch>
            <a:fillRect/>
          </a:stretch>
        </p:blipFill>
        <p:spPr>
          <a:xfrm>
            <a:off x="4571999" y="1303963"/>
            <a:ext cx="4489451" cy="1112066"/>
          </a:xfrm>
          <a:prstGeom prst="rect">
            <a:avLst/>
          </a:prstGeom>
        </p:spPr>
      </p:pic>
      <p:sp>
        <p:nvSpPr>
          <p:cNvPr id="2" name="Slide Number Placeholder 1">
            <a:extLst>
              <a:ext uri="{FF2B5EF4-FFF2-40B4-BE49-F238E27FC236}">
                <a16:creationId xmlns:a16="http://schemas.microsoft.com/office/drawing/2014/main" id="{AA3C9AA7-75A0-4882-80D4-724FC201FDBB}"/>
              </a:ext>
            </a:extLst>
          </p:cNvPr>
          <p:cNvSpPr>
            <a:spLocks noGrp="1"/>
          </p:cNvSpPr>
          <p:nvPr>
            <p:ph type="sldNum" sz="quarter" idx="12"/>
          </p:nvPr>
        </p:nvSpPr>
        <p:spPr/>
        <p:txBody>
          <a:bodyPr/>
          <a:lstStyle/>
          <a:p>
            <a:fld id="{B5EB69C0-7537-C24C-BC67-8B5F238D9475}" type="slidenum">
              <a:rPr lang="en-US" smtClean="0"/>
              <a:pPr/>
              <a:t>82</a:t>
            </a:fld>
            <a:endParaRPr lang="en-US"/>
          </a:p>
        </p:txBody>
      </p:sp>
    </p:spTree>
    <p:extLst>
      <p:ext uri="{BB962C8B-B14F-4D97-AF65-F5344CB8AC3E}">
        <p14:creationId xmlns:p14="http://schemas.microsoft.com/office/powerpoint/2010/main" val="24012787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5191E-47D3-47AB-A139-59C18AB47FA0}"/>
              </a:ext>
            </a:extLst>
          </p:cNvPr>
          <p:cNvSpPr>
            <a:spLocks noGrp="1"/>
          </p:cNvSpPr>
          <p:nvPr>
            <p:ph type="title"/>
          </p:nvPr>
        </p:nvSpPr>
        <p:spPr/>
        <p:txBody>
          <a:bodyPr/>
          <a:lstStyle/>
          <a:p>
            <a:r>
              <a:rPr lang="en-US"/>
              <a:t>CV Vs. Morenci</a:t>
            </a:r>
          </a:p>
        </p:txBody>
      </p:sp>
      <p:pic>
        <p:nvPicPr>
          <p:cNvPr id="5" name="Picture 4">
            <a:extLst>
              <a:ext uri="{FF2B5EF4-FFF2-40B4-BE49-F238E27FC236}">
                <a16:creationId xmlns:a16="http://schemas.microsoft.com/office/drawing/2014/main" id="{70C75470-E7D0-45F4-A9C5-B1D7B4AB40CF}"/>
              </a:ext>
            </a:extLst>
          </p:cNvPr>
          <p:cNvPicPr>
            <a:picLocks noChangeAspect="1"/>
          </p:cNvPicPr>
          <p:nvPr/>
        </p:nvPicPr>
        <p:blipFill>
          <a:blip r:embed="rId2"/>
          <a:stretch>
            <a:fillRect/>
          </a:stretch>
        </p:blipFill>
        <p:spPr>
          <a:xfrm>
            <a:off x="256781" y="1122245"/>
            <a:ext cx="2657475" cy="1895475"/>
          </a:xfrm>
          <a:prstGeom prst="rect">
            <a:avLst/>
          </a:prstGeom>
        </p:spPr>
      </p:pic>
      <p:pic>
        <p:nvPicPr>
          <p:cNvPr id="6" name="Picture 5">
            <a:extLst>
              <a:ext uri="{FF2B5EF4-FFF2-40B4-BE49-F238E27FC236}">
                <a16:creationId xmlns:a16="http://schemas.microsoft.com/office/drawing/2014/main" id="{4F7EA8F7-FAC7-4ECB-BFA7-CCBD5C7D02EE}"/>
              </a:ext>
            </a:extLst>
          </p:cNvPr>
          <p:cNvPicPr>
            <a:picLocks noChangeAspect="1"/>
          </p:cNvPicPr>
          <p:nvPr/>
        </p:nvPicPr>
        <p:blipFill>
          <a:blip r:embed="rId3"/>
          <a:stretch>
            <a:fillRect/>
          </a:stretch>
        </p:blipFill>
        <p:spPr>
          <a:xfrm>
            <a:off x="4424147" y="3268416"/>
            <a:ext cx="4684204" cy="3122802"/>
          </a:xfrm>
          <a:prstGeom prst="rect">
            <a:avLst/>
          </a:prstGeom>
        </p:spPr>
      </p:pic>
      <p:pic>
        <p:nvPicPr>
          <p:cNvPr id="7" name="Picture 6">
            <a:extLst>
              <a:ext uri="{FF2B5EF4-FFF2-40B4-BE49-F238E27FC236}">
                <a16:creationId xmlns:a16="http://schemas.microsoft.com/office/drawing/2014/main" id="{30CA30F0-B306-4D6E-A150-B5B1C3AD5B85}"/>
              </a:ext>
            </a:extLst>
          </p:cNvPr>
          <p:cNvPicPr>
            <a:picLocks noChangeAspect="1"/>
          </p:cNvPicPr>
          <p:nvPr/>
        </p:nvPicPr>
        <p:blipFill>
          <a:blip r:embed="rId4"/>
          <a:stretch>
            <a:fillRect/>
          </a:stretch>
        </p:blipFill>
        <p:spPr>
          <a:xfrm>
            <a:off x="67113" y="3268415"/>
            <a:ext cx="4684204" cy="3122802"/>
          </a:xfrm>
          <a:prstGeom prst="rect">
            <a:avLst/>
          </a:prstGeom>
        </p:spPr>
      </p:pic>
      <p:pic>
        <p:nvPicPr>
          <p:cNvPr id="8" name="Picture 7">
            <a:extLst>
              <a:ext uri="{FF2B5EF4-FFF2-40B4-BE49-F238E27FC236}">
                <a16:creationId xmlns:a16="http://schemas.microsoft.com/office/drawing/2014/main" id="{405F3A3F-5903-489F-A048-EEBEB0FFE286}"/>
              </a:ext>
            </a:extLst>
          </p:cNvPr>
          <p:cNvPicPr>
            <a:picLocks noChangeAspect="1"/>
          </p:cNvPicPr>
          <p:nvPr/>
        </p:nvPicPr>
        <p:blipFill>
          <a:blip r:embed="rId5"/>
          <a:stretch>
            <a:fillRect/>
          </a:stretch>
        </p:blipFill>
        <p:spPr>
          <a:xfrm>
            <a:off x="4706098" y="1063276"/>
            <a:ext cx="4200134" cy="983638"/>
          </a:xfrm>
          <a:prstGeom prst="rect">
            <a:avLst/>
          </a:prstGeom>
        </p:spPr>
      </p:pic>
      <p:sp>
        <p:nvSpPr>
          <p:cNvPr id="2" name="Slide Number Placeholder 1">
            <a:extLst>
              <a:ext uri="{FF2B5EF4-FFF2-40B4-BE49-F238E27FC236}">
                <a16:creationId xmlns:a16="http://schemas.microsoft.com/office/drawing/2014/main" id="{94CA2869-A153-4C47-B1D6-EF95B0745079}"/>
              </a:ext>
            </a:extLst>
          </p:cNvPr>
          <p:cNvSpPr>
            <a:spLocks noGrp="1"/>
          </p:cNvSpPr>
          <p:nvPr>
            <p:ph type="sldNum" sz="quarter" idx="12"/>
          </p:nvPr>
        </p:nvSpPr>
        <p:spPr/>
        <p:txBody>
          <a:bodyPr/>
          <a:lstStyle/>
          <a:p>
            <a:fld id="{B5EB69C0-7537-C24C-BC67-8B5F238D9475}" type="slidenum">
              <a:rPr lang="en-US" smtClean="0"/>
              <a:pPr/>
              <a:t>83</a:t>
            </a:fld>
            <a:endParaRPr lang="en-US"/>
          </a:p>
        </p:txBody>
      </p:sp>
    </p:spTree>
    <p:extLst>
      <p:ext uri="{BB962C8B-B14F-4D97-AF65-F5344CB8AC3E}">
        <p14:creationId xmlns:p14="http://schemas.microsoft.com/office/powerpoint/2010/main" val="6191561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5191E-47D3-47AB-A139-59C18AB47FA0}"/>
              </a:ext>
            </a:extLst>
          </p:cNvPr>
          <p:cNvSpPr>
            <a:spLocks noGrp="1"/>
          </p:cNvSpPr>
          <p:nvPr>
            <p:ph type="title"/>
          </p:nvPr>
        </p:nvSpPr>
        <p:spPr/>
        <p:txBody>
          <a:bodyPr/>
          <a:lstStyle/>
          <a:p>
            <a:r>
              <a:rPr lang="en-US"/>
              <a:t>CV Vs. Bagdad</a:t>
            </a:r>
          </a:p>
        </p:txBody>
      </p:sp>
      <p:pic>
        <p:nvPicPr>
          <p:cNvPr id="5" name="Picture 4">
            <a:extLst>
              <a:ext uri="{FF2B5EF4-FFF2-40B4-BE49-F238E27FC236}">
                <a16:creationId xmlns:a16="http://schemas.microsoft.com/office/drawing/2014/main" id="{6D153C20-B65A-41C2-9A7F-FC32D80D3809}"/>
              </a:ext>
            </a:extLst>
          </p:cNvPr>
          <p:cNvPicPr>
            <a:picLocks noChangeAspect="1"/>
          </p:cNvPicPr>
          <p:nvPr/>
        </p:nvPicPr>
        <p:blipFill>
          <a:blip r:embed="rId2"/>
          <a:stretch>
            <a:fillRect/>
          </a:stretch>
        </p:blipFill>
        <p:spPr>
          <a:xfrm>
            <a:off x="4484068" y="3428999"/>
            <a:ext cx="4584431" cy="3056287"/>
          </a:xfrm>
          <a:prstGeom prst="rect">
            <a:avLst/>
          </a:prstGeom>
        </p:spPr>
      </p:pic>
      <p:pic>
        <p:nvPicPr>
          <p:cNvPr id="6" name="Picture 5">
            <a:extLst>
              <a:ext uri="{FF2B5EF4-FFF2-40B4-BE49-F238E27FC236}">
                <a16:creationId xmlns:a16="http://schemas.microsoft.com/office/drawing/2014/main" id="{ED9280FD-24F5-4645-A473-79755A2C33AB}"/>
              </a:ext>
            </a:extLst>
          </p:cNvPr>
          <p:cNvPicPr>
            <a:picLocks noChangeAspect="1"/>
          </p:cNvPicPr>
          <p:nvPr/>
        </p:nvPicPr>
        <p:blipFill>
          <a:blip r:embed="rId3"/>
          <a:stretch>
            <a:fillRect/>
          </a:stretch>
        </p:blipFill>
        <p:spPr>
          <a:xfrm>
            <a:off x="5200650" y="1017223"/>
            <a:ext cx="3943350" cy="942975"/>
          </a:xfrm>
          <a:prstGeom prst="rect">
            <a:avLst/>
          </a:prstGeom>
        </p:spPr>
      </p:pic>
      <p:pic>
        <p:nvPicPr>
          <p:cNvPr id="7" name="Picture 6">
            <a:extLst>
              <a:ext uri="{FF2B5EF4-FFF2-40B4-BE49-F238E27FC236}">
                <a16:creationId xmlns:a16="http://schemas.microsoft.com/office/drawing/2014/main" id="{E2EBB55D-AEB9-48C0-B247-A7ED4AD3F048}"/>
              </a:ext>
            </a:extLst>
          </p:cNvPr>
          <p:cNvPicPr>
            <a:picLocks noChangeAspect="1"/>
          </p:cNvPicPr>
          <p:nvPr/>
        </p:nvPicPr>
        <p:blipFill>
          <a:blip r:embed="rId4"/>
          <a:stretch>
            <a:fillRect/>
          </a:stretch>
        </p:blipFill>
        <p:spPr>
          <a:xfrm>
            <a:off x="75501" y="3429000"/>
            <a:ext cx="4584431" cy="3056287"/>
          </a:xfrm>
          <a:prstGeom prst="rect">
            <a:avLst/>
          </a:prstGeom>
        </p:spPr>
      </p:pic>
      <p:pic>
        <p:nvPicPr>
          <p:cNvPr id="8" name="Picture 7">
            <a:extLst>
              <a:ext uri="{FF2B5EF4-FFF2-40B4-BE49-F238E27FC236}">
                <a16:creationId xmlns:a16="http://schemas.microsoft.com/office/drawing/2014/main" id="{A9B480F9-92D4-4DC6-8B91-5110AA2168DA}"/>
              </a:ext>
            </a:extLst>
          </p:cNvPr>
          <p:cNvPicPr>
            <a:picLocks noChangeAspect="1"/>
          </p:cNvPicPr>
          <p:nvPr/>
        </p:nvPicPr>
        <p:blipFill>
          <a:blip r:embed="rId5"/>
          <a:stretch>
            <a:fillRect/>
          </a:stretch>
        </p:blipFill>
        <p:spPr>
          <a:xfrm>
            <a:off x="0" y="1017223"/>
            <a:ext cx="2895600" cy="2028825"/>
          </a:xfrm>
          <a:prstGeom prst="rect">
            <a:avLst/>
          </a:prstGeom>
        </p:spPr>
      </p:pic>
      <p:sp>
        <p:nvSpPr>
          <p:cNvPr id="2" name="Slide Number Placeholder 1">
            <a:extLst>
              <a:ext uri="{FF2B5EF4-FFF2-40B4-BE49-F238E27FC236}">
                <a16:creationId xmlns:a16="http://schemas.microsoft.com/office/drawing/2014/main" id="{02229ED4-CDBB-49D4-8C64-5CE922AA8D91}"/>
              </a:ext>
            </a:extLst>
          </p:cNvPr>
          <p:cNvSpPr>
            <a:spLocks noGrp="1"/>
          </p:cNvSpPr>
          <p:nvPr>
            <p:ph type="sldNum" sz="quarter" idx="12"/>
          </p:nvPr>
        </p:nvSpPr>
        <p:spPr/>
        <p:txBody>
          <a:bodyPr/>
          <a:lstStyle/>
          <a:p>
            <a:fld id="{B5EB69C0-7537-C24C-BC67-8B5F238D9475}" type="slidenum">
              <a:rPr lang="en-US" smtClean="0"/>
              <a:pPr/>
              <a:t>84</a:t>
            </a:fld>
            <a:endParaRPr lang="en-US"/>
          </a:p>
        </p:txBody>
      </p:sp>
    </p:spTree>
    <p:extLst>
      <p:ext uri="{BB962C8B-B14F-4D97-AF65-F5344CB8AC3E}">
        <p14:creationId xmlns:p14="http://schemas.microsoft.com/office/powerpoint/2010/main" val="24241635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5191E-47D3-47AB-A139-59C18AB47FA0}"/>
              </a:ext>
            </a:extLst>
          </p:cNvPr>
          <p:cNvSpPr>
            <a:spLocks noGrp="1"/>
          </p:cNvSpPr>
          <p:nvPr>
            <p:ph type="title"/>
          </p:nvPr>
        </p:nvSpPr>
        <p:spPr/>
        <p:txBody>
          <a:bodyPr/>
          <a:lstStyle/>
          <a:p>
            <a:r>
              <a:rPr lang="en-US"/>
              <a:t>CV Vs. </a:t>
            </a:r>
            <a:r>
              <a:rPr lang="en-US" err="1"/>
              <a:t>Sierrita</a:t>
            </a:r>
            <a:endParaRPr lang="en-US"/>
          </a:p>
        </p:txBody>
      </p:sp>
      <p:pic>
        <p:nvPicPr>
          <p:cNvPr id="5" name="Picture 4">
            <a:extLst>
              <a:ext uri="{FF2B5EF4-FFF2-40B4-BE49-F238E27FC236}">
                <a16:creationId xmlns:a16="http://schemas.microsoft.com/office/drawing/2014/main" id="{6F574976-B2AD-4858-A2BC-7B20A9FC1A75}"/>
              </a:ext>
            </a:extLst>
          </p:cNvPr>
          <p:cNvPicPr>
            <a:picLocks noChangeAspect="1"/>
          </p:cNvPicPr>
          <p:nvPr/>
        </p:nvPicPr>
        <p:blipFill>
          <a:blip r:embed="rId2"/>
          <a:stretch>
            <a:fillRect/>
          </a:stretch>
        </p:blipFill>
        <p:spPr>
          <a:xfrm>
            <a:off x="4496499" y="3429000"/>
            <a:ext cx="4647501" cy="3098334"/>
          </a:xfrm>
          <a:prstGeom prst="rect">
            <a:avLst/>
          </a:prstGeom>
        </p:spPr>
      </p:pic>
      <p:pic>
        <p:nvPicPr>
          <p:cNvPr id="6" name="Picture 5">
            <a:extLst>
              <a:ext uri="{FF2B5EF4-FFF2-40B4-BE49-F238E27FC236}">
                <a16:creationId xmlns:a16="http://schemas.microsoft.com/office/drawing/2014/main" id="{E6D47EFA-D0F7-4275-83C7-E64699640CC9}"/>
              </a:ext>
            </a:extLst>
          </p:cNvPr>
          <p:cNvPicPr>
            <a:picLocks noChangeAspect="1"/>
          </p:cNvPicPr>
          <p:nvPr/>
        </p:nvPicPr>
        <p:blipFill>
          <a:blip r:embed="rId3"/>
          <a:stretch>
            <a:fillRect/>
          </a:stretch>
        </p:blipFill>
        <p:spPr>
          <a:xfrm>
            <a:off x="5286375" y="1079514"/>
            <a:ext cx="3857625" cy="923925"/>
          </a:xfrm>
          <a:prstGeom prst="rect">
            <a:avLst/>
          </a:prstGeom>
        </p:spPr>
      </p:pic>
      <p:pic>
        <p:nvPicPr>
          <p:cNvPr id="7" name="Picture 6">
            <a:extLst>
              <a:ext uri="{FF2B5EF4-FFF2-40B4-BE49-F238E27FC236}">
                <a16:creationId xmlns:a16="http://schemas.microsoft.com/office/drawing/2014/main" id="{E0722118-585C-48AE-9037-1AD1A1E9953A}"/>
              </a:ext>
            </a:extLst>
          </p:cNvPr>
          <p:cNvPicPr>
            <a:picLocks noChangeAspect="1"/>
          </p:cNvPicPr>
          <p:nvPr/>
        </p:nvPicPr>
        <p:blipFill>
          <a:blip r:embed="rId4"/>
          <a:stretch>
            <a:fillRect/>
          </a:stretch>
        </p:blipFill>
        <p:spPr>
          <a:xfrm>
            <a:off x="0" y="3429000"/>
            <a:ext cx="4647501" cy="3098334"/>
          </a:xfrm>
          <a:prstGeom prst="rect">
            <a:avLst/>
          </a:prstGeom>
        </p:spPr>
      </p:pic>
      <p:pic>
        <p:nvPicPr>
          <p:cNvPr id="8" name="Picture 7">
            <a:extLst>
              <a:ext uri="{FF2B5EF4-FFF2-40B4-BE49-F238E27FC236}">
                <a16:creationId xmlns:a16="http://schemas.microsoft.com/office/drawing/2014/main" id="{716A4B2B-87BE-4D1F-BDF9-5F9D2CD01821}"/>
              </a:ext>
            </a:extLst>
          </p:cNvPr>
          <p:cNvPicPr>
            <a:picLocks noChangeAspect="1"/>
          </p:cNvPicPr>
          <p:nvPr/>
        </p:nvPicPr>
        <p:blipFill>
          <a:blip r:embed="rId5"/>
          <a:stretch>
            <a:fillRect/>
          </a:stretch>
        </p:blipFill>
        <p:spPr>
          <a:xfrm>
            <a:off x="122077" y="1034031"/>
            <a:ext cx="2876550" cy="2124075"/>
          </a:xfrm>
          <a:prstGeom prst="rect">
            <a:avLst/>
          </a:prstGeom>
        </p:spPr>
      </p:pic>
      <p:sp>
        <p:nvSpPr>
          <p:cNvPr id="2" name="Slide Number Placeholder 1">
            <a:extLst>
              <a:ext uri="{FF2B5EF4-FFF2-40B4-BE49-F238E27FC236}">
                <a16:creationId xmlns:a16="http://schemas.microsoft.com/office/drawing/2014/main" id="{AAF769EA-CEF7-4BC2-9E59-775C90EC071A}"/>
              </a:ext>
            </a:extLst>
          </p:cNvPr>
          <p:cNvSpPr>
            <a:spLocks noGrp="1"/>
          </p:cNvSpPr>
          <p:nvPr>
            <p:ph type="sldNum" sz="quarter" idx="12"/>
          </p:nvPr>
        </p:nvSpPr>
        <p:spPr/>
        <p:txBody>
          <a:bodyPr/>
          <a:lstStyle/>
          <a:p>
            <a:fld id="{B5EB69C0-7537-C24C-BC67-8B5F238D9475}" type="slidenum">
              <a:rPr lang="en-US" smtClean="0"/>
              <a:pPr/>
              <a:t>85</a:t>
            </a:fld>
            <a:endParaRPr lang="en-US"/>
          </a:p>
        </p:txBody>
      </p:sp>
    </p:spTree>
    <p:extLst>
      <p:ext uri="{BB962C8B-B14F-4D97-AF65-F5344CB8AC3E}">
        <p14:creationId xmlns:p14="http://schemas.microsoft.com/office/powerpoint/2010/main" val="13698988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25037C9-8AE1-457A-AEDB-9B253810E759}"/>
              </a:ext>
            </a:extLst>
          </p:cNvPr>
          <p:cNvGraphicFramePr>
            <a:graphicFrameLocks noGrp="1"/>
          </p:cNvGraphicFramePr>
          <p:nvPr>
            <p:ph idx="1"/>
            <p:extLst>
              <p:ext uri="{D42A27DB-BD31-4B8C-83A1-F6EECF244321}">
                <p14:modId xmlns:p14="http://schemas.microsoft.com/office/powerpoint/2010/main" val="2333605036"/>
              </p:ext>
            </p:extLst>
          </p:nvPr>
        </p:nvGraphicFramePr>
        <p:xfrm>
          <a:off x="274586" y="1975071"/>
          <a:ext cx="6583680" cy="4781995"/>
        </p:xfrm>
        <a:graphic>
          <a:graphicData uri="http://schemas.openxmlformats.org/drawingml/2006/table">
            <a:tbl>
              <a:tblPr firstRow="1" bandRow="1">
                <a:tableStyleId>{073A0DAA-6AF3-43AB-8588-CEC1D06C72B9}</a:tableStyleId>
              </a:tblPr>
              <a:tblGrid>
                <a:gridCol w="1147247">
                  <a:extLst>
                    <a:ext uri="{9D8B030D-6E8A-4147-A177-3AD203B41FA5}">
                      <a16:colId xmlns:a16="http://schemas.microsoft.com/office/drawing/2014/main" val="2389242729"/>
                    </a:ext>
                  </a:extLst>
                </a:gridCol>
                <a:gridCol w="1486225">
                  <a:extLst>
                    <a:ext uri="{9D8B030D-6E8A-4147-A177-3AD203B41FA5}">
                      <a16:colId xmlns:a16="http://schemas.microsoft.com/office/drawing/2014/main" val="4132557496"/>
                    </a:ext>
                  </a:extLst>
                </a:gridCol>
                <a:gridCol w="1316736">
                  <a:extLst>
                    <a:ext uri="{9D8B030D-6E8A-4147-A177-3AD203B41FA5}">
                      <a16:colId xmlns:a16="http://schemas.microsoft.com/office/drawing/2014/main" val="621094986"/>
                    </a:ext>
                  </a:extLst>
                </a:gridCol>
                <a:gridCol w="1316736">
                  <a:extLst>
                    <a:ext uri="{9D8B030D-6E8A-4147-A177-3AD203B41FA5}">
                      <a16:colId xmlns:a16="http://schemas.microsoft.com/office/drawing/2014/main" val="810938507"/>
                    </a:ext>
                  </a:extLst>
                </a:gridCol>
                <a:gridCol w="1316736">
                  <a:extLst>
                    <a:ext uri="{9D8B030D-6E8A-4147-A177-3AD203B41FA5}">
                      <a16:colId xmlns:a16="http://schemas.microsoft.com/office/drawing/2014/main" val="530100135"/>
                    </a:ext>
                  </a:extLst>
                </a:gridCol>
              </a:tblGrid>
              <a:tr h="311575">
                <a:tc>
                  <a:txBody>
                    <a:bodyPr/>
                    <a:lstStyle/>
                    <a:p>
                      <a:endParaRPr lang="en-US">
                        <a:effectLst/>
                        <a:latin typeface="Arial" panose="020B0604020202020204" pitchFamily="34" charset="0"/>
                        <a:cs typeface="Arial" panose="020B0604020202020204" pitchFamily="34" charset="0"/>
                      </a:endParaRPr>
                    </a:p>
                  </a:txBody>
                  <a:tcPr marL="0" marR="0" marT="0" marB="0"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a:effectLst/>
                        </a:rPr>
                        <a:t>WITH REVERSE FLOW - CURRENT</a:t>
                      </a:r>
                      <a:endParaRPr lang="en-US" sz="1200">
                        <a:effectLst/>
                        <a:latin typeface="Arial" panose="020B0604020202020204" pitchFamily="34" charset="0"/>
                        <a:cs typeface="Arial" panose="020B0604020202020204" pitchFamily="34" charset="0"/>
                      </a:endParaRPr>
                    </a:p>
                  </a:txBody>
                  <a:tcPr marL="0" marR="0" marT="0" marB="0" anchor="ctr"/>
                </a:tc>
                <a:tc hMerge="1">
                  <a:txBody>
                    <a:bodyPr/>
                    <a:lstStyle/>
                    <a:p>
                      <a:endParaRPr lang="en-US"/>
                    </a:p>
                  </a:txBody>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a:effectLst/>
                        </a:rPr>
                        <a:t>WITHOUT REVERSE FLOW</a:t>
                      </a:r>
                      <a:endParaRPr lang="en-US" sz="1200">
                        <a:effectLst/>
                        <a:latin typeface="Arial" panose="020B0604020202020204" pitchFamily="34" charset="0"/>
                        <a:cs typeface="Arial" panose="020B0604020202020204" pitchFamily="34" charset="0"/>
                      </a:endParaRPr>
                    </a:p>
                  </a:txBody>
                  <a:tcPr marL="0" marR="0" marT="0" marB="0" anchor="ctr"/>
                </a:tc>
                <a:tc hMerge="1">
                  <a:txBody>
                    <a:bodyPr/>
                    <a:lstStyle/>
                    <a:p>
                      <a:endParaRPr lang="en-US">
                        <a:effectLst/>
                      </a:endParaRPr>
                    </a:p>
                  </a:txBody>
                  <a:tcPr marL="0" marR="0" marT="0" marB="0" anchor="ctr"/>
                </a:tc>
                <a:extLst>
                  <a:ext uri="{0D108BD9-81ED-4DB2-BD59-A6C34878D82A}">
                    <a16:rowId xmlns:a16="http://schemas.microsoft.com/office/drawing/2014/main" val="4172941709"/>
                  </a:ext>
                </a:extLst>
              </a:tr>
              <a:tr h="162019">
                <a:tc rowSpan="8">
                  <a:txBody>
                    <a:bodyPr/>
                    <a:lstStyle/>
                    <a:p>
                      <a:pPr algn="ctr"/>
                      <a:r>
                        <a:rPr lang="en-US">
                          <a:effectLst/>
                        </a:rPr>
                        <a:t>STANDARD</a:t>
                      </a:r>
                      <a:endParaRPr lang="en-US">
                        <a:effectLst/>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FRONT</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 </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FRONT</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 </a:t>
                      </a:r>
                      <a:endParaRPr lang="en-US" sz="1200">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470375953"/>
                  </a:ext>
                </a:extLst>
              </a:tr>
              <a:tr h="311575">
                <a:tc vMerge="1">
                  <a:txBody>
                    <a:bodyPr/>
                    <a:lstStyle/>
                    <a:p>
                      <a:endParaRPr lang="en-US"/>
                    </a:p>
                  </a:txBody>
                  <a:tcPr/>
                </a:tc>
                <a:tc>
                  <a:txBody>
                    <a:bodyPr/>
                    <a:lstStyle/>
                    <a:p>
                      <a:r>
                        <a:rPr lang="en-US" sz="1200">
                          <a:effectLst/>
                        </a:rPr>
                        <a:t>WHEEL GP</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470-8606</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WHEEL GP</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280-2056</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671682805"/>
                  </a:ext>
                </a:extLst>
              </a:tr>
              <a:tr h="311575">
                <a:tc vMerge="1">
                  <a:txBody>
                    <a:bodyPr/>
                    <a:lstStyle/>
                    <a:p>
                      <a:endParaRPr lang="en-US"/>
                    </a:p>
                  </a:txBody>
                  <a:tcPr/>
                </a:tc>
                <a:tc>
                  <a:txBody>
                    <a:bodyPr/>
                    <a:lstStyle/>
                    <a:p>
                      <a:r>
                        <a:rPr lang="en-US" sz="1200">
                          <a:effectLst/>
                        </a:rPr>
                        <a:t>OUTER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563-8599</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OUTER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563-8599</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47767259"/>
                  </a:ext>
                </a:extLst>
              </a:tr>
              <a:tr h="311575">
                <a:tc vMerge="1">
                  <a:txBody>
                    <a:bodyPr/>
                    <a:lstStyle/>
                    <a:p>
                      <a:endParaRPr lang="en-US"/>
                    </a:p>
                  </a:txBody>
                  <a:tcPr/>
                </a:tc>
                <a:tc>
                  <a:txBody>
                    <a:bodyPr/>
                    <a:lstStyle/>
                    <a:p>
                      <a:r>
                        <a:rPr lang="en-US" sz="1200">
                          <a:effectLst/>
                        </a:rPr>
                        <a:t>INNER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421-8985</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INNER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421-8974</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868187269"/>
                  </a:ext>
                </a:extLst>
              </a:tr>
              <a:tr h="162019">
                <a:tc vMerge="1">
                  <a:txBody>
                    <a:bodyPr/>
                    <a:lstStyle/>
                    <a:p>
                      <a:endParaRPr lang="en-US"/>
                    </a:p>
                  </a:txBody>
                  <a:tcPr/>
                </a:tc>
                <a:tc>
                  <a:txBody>
                    <a:bodyPr/>
                    <a:lstStyle/>
                    <a:p>
                      <a:r>
                        <a:rPr lang="en-US" sz="1200">
                          <a:effectLst/>
                        </a:rPr>
                        <a:t>REAR</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 </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REAR</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 </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762647870"/>
                  </a:ext>
                </a:extLst>
              </a:tr>
              <a:tr h="311575">
                <a:tc vMerge="1">
                  <a:txBody>
                    <a:bodyPr/>
                    <a:lstStyle/>
                    <a:p>
                      <a:endParaRPr lang="en-US"/>
                    </a:p>
                  </a:txBody>
                  <a:tcPr/>
                </a:tc>
                <a:tc>
                  <a:txBody>
                    <a:bodyPr/>
                    <a:lstStyle/>
                    <a:p>
                      <a:r>
                        <a:rPr lang="en-US" sz="1200">
                          <a:effectLst/>
                        </a:rPr>
                        <a:t>WHEEL GP</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280-2051</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WHEEL GP</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280-2051</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006146381"/>
                  </a:ext>
                </a:extLst>
              </a:tr>
              <a:tr h="311575">
                <a:tc vMerge="1">
                  <a:txBody>
                    <a:bodyPr/>
                    <a:lstStyle/>
                    <a:p>
                      <a:endParaRPr lang="en-US"/>
                    </a:p>
                  </a:txBody>
                  <a:tcPr/>
                </a:tc>
                <a:tc>
                  <a:txBody>
                    <a:bodyPr/>
                    <a:lstStyle/>
                    <a:p>
                      <a:r>
                        <a:rPr lang="en-US" sz="1200">
                          <a:effectLst/>
                        </a:rPr>
                        <a:t>OUTER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563-8599</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OUTER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563-8599</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229197440"/>
                  </a:ext>
                </a:extLst>
              </a:tr>
              <a:tr h="311575">
                <a:tc vMerge="1">
                  <a:txBody>
                    <a:bodyPr/>
                    <a:lstStyle/>
                    <a:p>
                      <a:endParaRPr lang="en-US"/>
                    </a:p>
                  </a:txBody>
                  <a:tcPr/>
                </a:tc>
                <a:tc>
                  <a:txBody>
                    <a:bodyPr/>
                    <a:lstStyle/>
                    <a:p>
                      <a:r>
                        <a:rPr lang="en-US" sz="1200">
                          <a:effectLst/>
                        </a:rPr>
                        <a:t>INNER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423-2091</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INNER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423-2091</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031794229"/>
                  </a:ext>
                </a:extLst>
              </a:tr>
              <a:tr h="162019">
                <a:tc rowSpan="8">
                  <a:txBody>
                    <a:bodyPr/>
                    <a:lstStyle/>
                    <a:p>
                      <a:pPr algn="ctr"/>
                      <a:r>
                        <a:rPr lang="en-US">
                          <a:effectLst/>
                        </a:rPr>
                        <a:t>XLP</a:t>
                      </a:r>
                      <a:endParaRPr lang="en-US">
                        <a:effectLst/>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FRONT</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 </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FRONT</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 </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784342730"/>
                  </a:ext>
                </a:extLst>
              </a:tr>
              <a:tr h="311575">
                <a:tc vMerge="1">
                  <a:txBody>
                    <a:bodyPr/>
                    <a:lstStyle/>
                    <a:p>
                      <a:endParaRPr lang="en-US"/>
                    </a:p>
                  </a:txBody>
                  <a:tcPr/>
                </a:tc>
                <a:tc>
                  <a:txBody>
                    <a:bodyPr/>
                    <a:lstStyle/>
                    <a:p>
                      <a:r>
                        <a:rPr lang="en-US" sz="1200">
                          <a:effectLst/>
                        </a:rPr>
                        <a:t>WHEEL GP</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280-2057</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WHEEL GP</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280-2057</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79644816"/>
                  </a:ext>
                </a:extLst>
              </a:tr>
              <a:tr h="311575">
                <a:tc vMerge="1">
                  <a:txBody>
                    <a:bodyPr/>
                    <a:lstStyle/>
                    <a:p>
                      <a:endParaRPr lang="en-US"/>
                    </a:p>
                  </a:txBody>
                  <a:tcPr/>
                </a:tc>
                <a:tc>
                  <a:txBody>
                    <a:bodyPr/>
                    <a:lstStyle/>
                    <a:p>
                      <a:r>
                        <a:rPr lang="en-US" sz="1200">
                          <a:effectLst/>
                        </a:rPr>
                        <a:t>OUTER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423-2089</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OUTER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423-2089</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797052022"/>
                  </a:ext>
                </a:extLst>
              </a:tr>
              <a:tr h="311575">
                <a:tc vMerge="1">
                  <a:txBody>
                    <a:bodyPr/>
                    <a:lstStyle/>
                    <a:p>
                      <a:endParaRPr lang="en-US"/>
                    </a:p>
                  </a:txBody>
                  <a:tcPr/>
                </a:tc>
                <a:tc>
                  <a:txBody>
                    <a:bodyPr/>
                    <a:lstStyle/>
                    <a:p>
                      <a:r>
                        <a:rPr lang="en-US" sz="1200">
                          <a:effectLst/>
                        </a:rPr>
                        <a:t>INNER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423-2091</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INNER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423-2091</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729396810"/>
                  </a:ext>
                </a:extLst>
              </a:tr>
              <a:tr h="162019">
                <a:tc vMerge="1">
                  <a:txBody>
                    <a:bodyPr/>
                    <a:lstStyle/>
                    <a:p>
                      <a:endParaRPr lang="en-US"/>
                    </a:p>
                  </a:txBody>
                  <a:tcPr/>
                </a:tc>
                <a:tc>
                  <a:txBody>
                    <a:bodyPr/>
                    <a:lstStyle/>
                    <a:p>
                      <a:r>
                        <a:rPr lang="en-US" sz="1200">
                          <a:effectLst/>
                        </a:rPr>
                        <a:t>REAR</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 </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REAR</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 </a:t>
                      </a:r>
                      <a:endParaRPr lang="en-US" sz="1200">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185002220"/>
                  </a:ext>
                </a:extLst>
              </a:tr>
              <a:tr h="311575">
                <a:tc vMerge="1">
                  <a:txBody>
                    <a:bodyPr/>
                    <a:lstStyle/>
                    <a:p>
                      <a:endParaRPr lang="en-US"/>
                    </a:p>
                  </a:txBody>
                  <a:tcPr/>
                </a:tc>
                <a:tc>
                  <a:txBody>
                    <a:bodyPr/>
                    <a:lstStyle/>
                    <a:p>
                      <a:r>
                        <a:rPr lang="en-US" sz="1200">
                          <a:effectLst/>
                        </a:rPr>
                        <a:t>WHEEL GP</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280-2052</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WHEEL GP</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280-2052</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658109312"/>
                  </a:ext>
                </a:extLst>
              </a:tr>
              <a:tr h="311575">
                <a:tc vMerge="1">
                  <a:txBody>
                    <a:bodyPr/>
                    <a:lstStyle/>
                    <a:p>
                      <a:endParaRPr lang="en-US"/>
                    </a:p>
                  </a:txBody>
                  <a:tcPr/>
                </a:tc>
                <a:tc>
                  <a:txBody>
                    <a:bodyPr/>
                    <a:lstStyle/>
                    <a:p>
                      <a:r>
                        <a:rPr lang="en-US" sz="1200">
                          <a:effectLst/>
                        </a:rPr>
                        <a:t>OUTER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423-2089</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OUTER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423-2089</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322323094"/>
                  </a:ext>
                </a:extLst>
              </a:tr>
              <a:tr h="311575">
                <a:tc vMerge="1">
                  <a:txBody>
                    <a:bodyPr/>
                    <a:lstStyle/>
                    <a:p>
                      <a:endParaRPr lang="en-US"/>
                    </a:p>
                  </a:txBody>
                  <a:tcPr/>
                </a:tc>
                <a:tc>
                  <a:txBody>
                    <a:bodyPr/>
                    <a:lstStyle/>
                    <a:p>
                      <a:r>
                        <a:rPr lang="en-US" sz="1200">
                          <a:effectLst/>
                        </a:rPr>
                        <a:t>INNER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423-2091</a:t>
                      </a:r>
                      <a:endParaRPr lang="en-US" sz="1200">
                        <a:latin typeface="Arial" panose="020B0604020202020204" pitchFamily="34" charset="0"/>
                        <a:cs typeface="Arial" panose="020B0604020202020204" pitchFamily="34" charset="0"/>
                      </a:endParaRPr>
                    </a:p>
                  </a:txBody>
                  <a:tcPr marL="0" marR="0" marT="0" marB="0" anchor="ctr"/>
                </a:tc>
                <a:tc>
                  <a:txBody>
                    <a:bodyPr/>
                    <a:lstStyle/>
                    <a:p>
                      <a:r>
                        <a:rPr lang="en-US" sz="1200">
                          <a:effectLst/>
                        </a:rPr>
                        <a:t>INNER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t>423-2091</a:t>
                      </a:r>
                      <a:endParaRPr lang="en-US" sz="12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886890826"/>
                  </a:ext>
                </a:extLst>
              </a:tr>
            </a:tbl>
          </a:graphicData>
        </a:graphic>
      </p:graphicFrame>
      <p:sp>
        <p:nvSpPr>
          <p:cNvPr id="3" name="Title 2">
            <a:extLst>
              <a:ext uri="{FF2B5EF4-FFF2-40B4-BE49-F238E27FC236}">
                <a16:creationId xmlns:a16="http://schemas.microsoft.com/office/drawing/2014/main" id="{E3D1EA84-74F1-4BBA-BCB1-B490E789F930}"/>
              </a:ext>
            </a:extLst>
          </p:cNvPr>
          <p:cNvSpPr>
            <a:spLocks noGrp="1"/>
          </p:cNvSpPr>
          <p:nvPr>
            <p:ph type="title"/>
          </p:nvPr>
        </p:nvSpPr>
        <p:spPr/>
        <p:txBody>
          <a:bodyPr/>
          <a:lstStyle/>
          <a:p>
            <a:r>
              <a:rPr lang="en-US">
                <a:latin typeface="Arial"/>
                <a:cs typeface="Arial"/>
              </a:rPr>
              <a:t>Duo Cone</a:t>
            </a:r>
            <a:endParaRPr lang="en-US"/>
          </a:p>
        </p:txBody>
      </p:sp>
      <p:graphicFrame>
        <p:nvGraphicFramePr>
          <p:cNvPr id="9" name="Table 8">
            <a:extLst>
              <a:ext uri="{FF2B5EF4-FFF2-40B4-BE49-F238E27FC236}">
                <a16:creationId xmlns:a16="http://schemas.microsoft.com/office/drawing/2014/main" id="{76B7032A-F60D-40E0-A549-2884E24FD292}"/>
              </a:ext>
            </a:extLst>
          </p:cNvPr>
          <p:cNvGraphicFramePr>
            <a:graphicFrameLocks noGrp="1"/>
          </p:cNvGraphicFramePr>
          <p:nvPr>
            <p:extLst>
              <p:ext uri="{D42A27DB-BD31-4B8C-83A1-F6EECF244321}">
                <p14:modId xmlns:p14="http://schemas.microsoft.com/office/powerpoint/2010/main" val="71914089"/>
              </p:ext>
            </p:extLst>
          </p:nvPr>
        </p:nvGraphicFramePr>
        <p:xfrm>
          <a:off x="6935057" y="2559969"/>
          <a:ext cx="1989728" cy="2366775"/>
        </p:xfrm>
        <a:graphic>
          <a:graphicData uri="http://schemas.openxmlformats.org/drawingml/2006/table">
            <a:tbl>
              <a:tblPr firstRow="1" bandRow="1">
                <a:tableStyleId>{073A0DAA-6AF3-43AB-8588-CEC1D06C72B9}</a:tableStyleId>
              </a:tblPr>
              <a:tblGrid>
                <a:gridCol w="1017141">
                  <a:extLst>
                    <a:ext uri="{9D8B030D-6E8A-4147-A177-3AD203B41FA5}">
                      <a16:colId xmlns:a16="http://schemas.microsoft.com/office/drawing/2014/main" val="3469640751"/>
                    </a:ext>
                  </a:extLst>
                </a:gridCol>
                <a:gridCol w="972587">
                  <a:extLst>
                    <a:ext uri="{9D8B030D-6E8A-4147-A177-3AD203B41FA5}">
                      <a16:colId xmlns:a16="http://schemas.microsoft.com/office/drawing/2014/main" val="3674645110"/>
                    </a:ext>
                  </a:extLst>
                </a:gridCol>
              </a:tblGrid>
              <a:tr h="532552">
                <a:tc>
                  <a:txBody>
                    <a:bodyPr/>
                    <a:lstStyle/>
                    <a:p>
                      <a:pPr algn="ctr"/>
                      <a:r>
                        <a:rPr lang="en-US" sz="1200">
                          <a:effectLst/>
                        </a:rPr>
                        <a:t>Old Seal</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Replaced With Seal</a:t>
                      </a:r>
                      <a:endParaRPr lang="en-US" sz="1200">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270080497"/>
                  </a:ext>
                </a:extLst>
              </a:tr>
              <a:tr h="364760">
                <a:tc>
                  <a:txBody>
                    <a:bodyPr/>
                    <a:lstStyle/>
                    <a:p>
                      <a:pPr algn="ctr"/>
                      <a:r>
                        <a:rPr lang="en-US" sz="1200">
                          <a:effectLst/>
                        </a:rPr>
                        <a:t>378-0592</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423-2089</a:t>
                      </a:r>
                      <a:endParaRPr lang="en-US" sz="1200">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723123777"/>
                  </a:ext>
                </a:extLst>
              </a:tr>
              <a:tr h="364760">
                <a:tc>
                  <a:txBody>
                    <a:bodyPr/>
                    <a:lstStyle/>
                    <a:p>
                      <a:pPr algn="ctr"/>
                      <a:r>
                        <a:rPr lang="en-US" sz="1200">
                          <a:effectLst/>
                        </a:rPr>
                        <a:t>314-4130</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563-8599</a:t>
                      </a:r>
                      <a:endParaRPr lang="en-US" sz="1200">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361130719"/>
                  </a:ext>
                </a:extLst>
              </a:tr>
              <a:tr h="364760">
                <a:tc>
                  <a:txBody>
                    <a:bodyPr/>
                    <a:lstStyle/>
                    <a:p>
                      <a:pPr algn="ctr"/>
                      <a:r>
                        <a:rPr lang="en-US" sz="1200">
                          <a:effectLst/>
                        </a:rPr>
                        <a:t>365-4922</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423-2091</a:t>
                      </a:r>
                      <a:endParaRPr lang="en-US" sz="1200">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191825203"/>
                  </a:ext>
                </a:extLst>
              </a:tr>
              <a:tr h="364760">
                <a:tc>
                  <a:txBody>
                    <a:bodyPr/>
                    <a:lstStyle/>
                    <a:p>
                      <a:pPr algn="ctr"/>
                      <a:r>
                        <a:rPr lang="en-US" sz="1200">
                          <a:effectLst/>
                        </a:rPr>
                        <a:t>314-4126</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421-8974</a:t>
                      </a:r>
                      <a:endParaRPr lang="en-US" sz="1200">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206491991"/>
                  </a:ext>
                </a:extLst>
              </a:tr>
              <a:tr h="375183">
                <a:tc>
                  <a:txBody>
                    <a:bodyPr/>
                    <a:lstStyle/>
                    <a:p>
                      <a:pPr algn="ctr"/>
                      <a:r>
                        <a:rPr lang="en-US" sz="1200">
                          <a:effectLst/>
                        </a:rPr>
                        <a:t>365-4924</a:t>
                      </a:r>
                      <a:endParaRPr lang="en-US" sz="1200">
                        <a:effectLst/>
                        <a:latin typeface="Arial" panose="020B0604020202020204" pitchFamily="34" charset="0"/>
                        <a:cs typeface="Arial" panose="020B0604020202020204" pitchFamily="34" charset="0"/>
                      </a:endParaRPr>
                    </a:p>
                  </a:txBody>
                  <a:tcPr marL="0" marR="0" marT="0" marB="0" anchor="ctr"/>
                </a:tc>
                <a:tc>
                  <a:txBody>
                    <a:bodyPr/>
                    <a:lstStyle/>
                    <a:p>
                      <a:pPr algn="ctr"/>
                      <a:r>
                        <a:rPr lang="en-US" sz="1200">
                          <a:effectLst/>
                        </a:rPr>
                        <a:t>421-8985</a:t>
                      </a:r>
                      <a:endParaRPr lang="en-US" sz="1200">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38869282"/>
                  </a:ext>
                </a:extLst>
              </a:tr>
            </a:tbl>
          </a:graphicData>
        </a:graphic>
      </p:graphicFrame>
      <p:sp>
        <p:nvSpPr>
          <p:cNvPr id="2" name="TextBox 1">
            <a:extLst>
              <a:ext uri="{FF2B5EF4-FFF2-40B4-BE49-F238E27FC236}">
                <a16:creationId xmlns:a16="http://schemas.microsoft.com/office/drawing/2014/main" id="{03EE7713-3F8D-47EE-BC66-5EB6549214BD}"/>
              </a:ext>
            </a:extLst>
          </p:cNvPr>
          <p:cNvSpPr txBox="1"/>
          <p:nvPr/>
        </p:nvSpPr>
        <p:spPr>
          <a:xfrm>
            <a:off x="86139" y="1046921"/>
            <a:ext cx="88944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Arial"/>
              <a:cs typeface="Arial"/>
            </a:endParaRPr>
          </a:p>
          <a:p>
            <a:r>
              <a:rPr lang="en-US">
                <a:latin typeface="Arial"/>
                <a:cs typeface="Arial"/>
              </a:rPr>
              <a:t>Following are old duo cone numbers and the most updated duo cones offered.</a:t>
            </a:r>
            <a:endParaRPr lang="en-US">
              <a:cs typeface="Arial"/>
            </a:endParaRPr>
          </a:p>
        </p:txBody>
      </p:sp>
      <p:sp>
        <p:nvSpPr>
          <p:cNvPr id="8" name="Rectangle 7">
            <a:extLst>
              <a:ext uri="{FF2B5EF4-FFF2-40B4-BE49-F238E27FC236}">
                <a16:creationId xmlns:a16="http://schemas.microsoft.com/office/drawing/2014/main" id="{BB110202-84DA-4686-9E98-8D22ED3867F1}"/>
              </a:ext>
            </a:extLst>
          </p:cNvPr>
          <p:cNvSpPr/>
          <p:nvPr/>
        </p:nvSpPr>
        <p:spPr>
          <a:xfrm>
            <a:off x="4608344" y="4254203"/>
            <a:ext cx="4261344" cy="251204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Summarize recommendations and move this slide to the Appendix- Wayne</a:t>
            </a:r>
          </a:p>
        </p:txBody>
      </p:sp>
      <p:sp>
        <p:nvSpPr>
          <p:cNvPr id="4" name="Slide Number Placeholder 3">
            <a:extLst>
              <a:ext uri="{FF2B5EF4-FFF2-40B4-BE49-F238E27FC236}">
                <a16:creationId xmlns:a16="http://schemas.microsoft.com/office/drawing/2014/main" id="{15C6BBAA-1F39-4B85-9C2E-00103FBDA6FF}"/>
              </a:ext>
            </a:extLst>
          </p:cNvPr>
          <p:cNvSpPr>
            <a:spLocks noGrp="1"/>
          </p:cNvSpPr>
          <p:nvPr>
            <p:ph type="sldNum" sz="quarter" idx="12"/>
          </p:nvPr>
        </p:nvSpPr>
        <p:spPr/>
        <p:txBody>
          <a:bodyPr/>
          <a:lstStyle/>
          <a:p>
            <a:fld id="{B5EB69C0-7537-C24C-BC67-8B5F238D9475}" type="slidenum">
              <a:rPr lang="en-US" smtClean="0"/>
              <a:pPr/>
              <a:t>86</a:t>
            </a:fld>
            <a:endParaRPr lang="en-US"/>
          </a:p>
        </p:txBody>
      </p:sp>
    </p:spTree>
    <p:extLst>
      <p:ext uri="{BB962C8B-B14F-4D97-AF65-F5344CB8AC3E}">
        <p14:creationId xmlns:p14="http://schemas.microsoft.com/office/powerpoint/2010/main" val="24748714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4B7A-70BE-4C53-B69A-A7398BB4E6DC}"/>
              </a:ext>
            </a:extLst>
          </p:cNvPr>
          <p:cNvSpPr>
            <a:spLocks noGrp="1"/>
          </p:cNvSpPr>
          <p:nvPr>
            <p:ph type="title"/>
          </p:nvPr>
        </p:nvSpPr>
        <p:spPr/>
        <p:txBody>
          <a:bodyPr/>
          <a:lstStyle/>
          <a:p>
            <a:r>
              <a:rPr lang="en-US"/>
              <a:t>Physical and Chemical QC tests</a:t>
            </a:r>
          </a:p>
        </p:txBody>
      </p:sp>
      <p:sp>
        <p:nvSpPr>
          <p:cNvPr id="3" name="Content Placeholder 2">
            <a:extLst>
              <a:ext uri="{FF2B5EF4-FFF2-40B4-BE49-F238E27FC236}">
                <a16:creationId xmlns:a16="http://schemas.microsoft.com/office/drawing/2014/main" id="{B147BE2B-BA0D-4865-B0FA-94CAE39B5A74}"/>
              </a:ext>
            </a:extLst>
          </p:cNvPr>
          <p:cNvSpPr>
            <a:spLocks noGrp="1"/>
          </p:cNvSpPr>
          <p:nvPr>
            <p:ph idx="1"/>
          </p:nvPr>
        </p:nvSpPr>
        <p:spPr>
          <a:xfrm>
            <a:off x="3564731" y="1991461"/>
            <a:ext cx="4976814" cy="2963132"/>
          </a:xfrm>
        </p:spPr>
        <p:txBody>
          <a:bodyPr>
            <a:normAutofit fontScale="70000" lnSpcReduction="20000"/>
          </a:bodyPr>
          <a:lstStyle/>
          <a:p>
            <a:r>
              <a:rPr lang="en-US" err="1"/>
              <a:t>Syncon</a:t>
            </a:r>
            <a:r>
              <a:rPr lang="en-US"/>
              <a:t> Final Drive advantages:</a:t>
            </a:r>
          </a:p>
          <a:p>
            <a:pPr lvl="1"/>
            <a:r>
              <a:rPr lang="en-US"/>
              <a:t>Higher Kinematic Viscosity @ 100°C for better high temp performance</a:t>
            </a:r>
          </a:p>
          <a:p>
            <a:pPr lvl="1"/>
            <a:r>
              <a:rPr lang="en-US"/>
              <a:t>Higher Absolute Viscosity (HTHS @ 150°C)</a:t>
            </a:r>
          </a:p>
          <a:p>
            <a:pPr lvl="1"/>
            <a:r>
              <a:rPr lang="en-US"/>
              <a:t>Lower Brookfield Viscosity at -20, -30°C for better low temp performance</a:t>
            </a:r>
          </a:p>
          <a:p>
            <a:pPr lvl="1"/>
            <a:r>
              <a:rPr lang="en-US"/>
              <a:t>Better foam control</a:t>
            </a:r>
          </a:p>
          <a:p>
            <a:endParaRPr lang="en-US"/>
          </a:p>
        </p:txBody>
      </p:sp>
      <p:pic>
        <p:nvPicPr>
          <p:cNvPr id="4" name="Picture 3">
            <a:extLst>
              <a:ext uri="{FF2B5EF4-FFF2-40B4-BE49-F238E27FC236}">
                <a16:creationId xmlns:a16="http://schemas.microsoft.com/office/drawing/2014/main" id="{DA00FF83-08EC-4C23-AFE9-5895BDC5C81D}"/>
              </a:ext>
            </a:extLst>
          </p:cNvPr>
          <p:cNvPicPr>
            <a:picLocks noChangeAspect="1"/>
          </p:cNvPicPr>
          <p:nvPr/>
        </p:nvPicPr>
        <p:blipFill>
          <a:blip r:embed="rId2"/>
          <a:stretch>
            <a:fillRect/>
          </a:stretch>
        </p:blipFill>
        <p:spPr>
          <a:xfrm>
            <a:off x="676831" y="1820642"/>
            <a:ext cx="2546825" cy="3616766"/>
          </a:xfrm>
          <a:prstGeom prst="rect">
            <a:avLst/>
          </a:prstGeom>
        </p:spPr>
      </p:pic>
      <p:sp>
        <p:nvSpPr>
          <p:cNvPr id="5" name="TextBox 4">
            <a:extLst>
              <a:ext uri="{FF2B5EF4-FFF2-40B4-BE49-F238E27FC236}">
                <a16:creationId xmlns:a16="http://schemas.microsoft.com/office/drawing/2014/main" id="{CD9C1C62-0F67-4309-8139-7C0D281C2D67}"/>
              </a:ext>
            </a:extLst>
          </p:cNvPr>
          <p:cNvSpPr txBox="1"/>
          <p:nvPr/>
        </p:nvSpPr>
        <p:spPr>
          <a:xfrm>
            <a:off x="5254269" y="6512611"/>
            <a:ext cx="2786340"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mn-cs"/>
              </a:rPr>
              <a:t>Provided by P66 – Competitive Benchmarking</a:t>
            </a:r>
          </a:p>
        </p:txBody>
      </p:sp>
      <p:sp>
        <p:nvSpPr>
          <p:cNvPr id="6" name="Slide Number Placeholder 5">
            <a:extLst>
              <a:ext uri="{FF2B5EF4-FFF2-40B4-BE49-F238E27FC236}">
                <a16:creationId xmlns:a16="http://schemas.microsoft.com/office/drawing/2014/main" id="{97D6D4F2-08C0-458A-BDB9-50E7051D25D0}"/>
              </a:ext>
            </a:extLst>
          </p:cNvPr>
          <p:cNvSpPr>
            <a:spLocks noGrp="1"/>
          </p:cNvSpPr>
          <p:nvPr>
            <p:ph type="sldNum" sz="quarter" idx="12"/>
          </p:nvPr>
        </p:nvSpPr>
        <p:spPr/>
        <p:txBody>
          <a:bodyPr/>
          <a:lstStyle/>
          <a:p>
            <a:fld id="{B5EB69C0-7537-C24C-BC67-8B5F238D9475}" type="slidenum">
              <a:rPr lang="en-US" smtClean="0"/>
              <a:pPr/>
              <a:t>87</a:t>
            </a:fld>
            <a:endParaRPr lang="en-US"/>
          </a:p>
        </p:txBody>
      </p:sp>
    </p:spTree>
    <p:extLst>
      <p:ext uri="{BB962C8B-B14F-4D97-AF65-F5344CB8AC3E}">
        <p14:creationId xmlns:p14="http://schemas.microsoft.com/office/powerpoint/2010/main" val="25052765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D81555C-C8F6-4F7E-BBED-A49CE3FF79C5}"/>
              </a:ext>
            </a:extLst>
          </p:cNvPr>
          <p:cNvPicPr>
            <a:picLocks noGrp="1" noChangeAspect="1"/>
          </p:cNvPicPr>
          <p:nvPr>
            <p:ph idx="1"/>
          </p:nvPr>
        </p:nvPicPr>
        <p:blipFill>
          <a:blip r:embed="rId2"/>
          <a:stretch>
            <a:fillRect/>
          </a:stretch>
        </p:blipFill>
        <p:spPr>
          <a:xfrm>
            <a:off x="1036643" y="1856636"/>
            <a:ext cx="6769127" cy="1038746"/>
          </a:xfrm>
          <a:prstGeom prst="rect">
            <a:avLst/>
          </a:prstGeom>
        </p:spPr>
      </p:pic>
      <p:sp>
        <p:nvSpPr>
          <p:cNvPr id="2" name="Title 1">
            <a:extLst>
              <a:ext uri="{FF2B5EF4-FFF2-40B4-BE49-F238E27FC236}">
                <a16:creationId xmlns:a16="http://schemas.microsoft.com/office/drawing/2014/main" id="{6840FD81-30F8-4134-8721-D15A12CD8A87}"/>
              </a:ext>
            </a:extLst>
          </p:cNvPr>
          <p:cNvSpPr>
            <a:spLocks noGrp="1"/>
          </p:cNvSpPr>
          <p:nvPr>
            <p:ph type="title"/>
          </p:nvPr>
        </p:nvSpPr>
        <p:spPr/>
        <p:txBody>
          <a:bodyPr anchor="ctr"/>
          <a:lstStyle/>
          <a:p>
            <a:r>
              <a:rPr lang="en-US" b="1"/>
              <a:t>Oxidation Tests</a:t>
            </a:r>
          </a:p>
        </p:txBody>
      </p:sp>
      <p:sp>
        <p:nvSpPr>
          <p:cNvPr id="9" name="TextBox 8">
            <a:extLst>
              <a:ext uri="{FF2B5EF4-FFF2-40B4-BE49-F238E27FC236}">
                <a16:creationId xmlns:a16="http://schemas.microsoft.com/office/drawing/2014/main" id="{307BF634-A4F6-430D-B433-B2867531A346}"/>
              </a:ext>
            </a:extLst>
          </p:cNvPr>
          <p:cNvSpPr txBox="1"/>
          <p:nvPr/>
        </p:nvSpPr>
        <p:spPr>
          <a:xfrm>
            <a:off x="496302" y="3125273"/>
            <a:ext cx="8130340"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mn-cs"/>
              </a:rPr>
              <a:t>RPVOT (Rotating Pressure Vessel Oxidation Test):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mn-cs"/>
              </a:rPr>
              <a:t>Testing conditions: </a:t>
            </a:r>
            <a:r>
              <a:rPr kumimoji="0" lang="en-US" sz="1800" b="0" i="0" u="none" strike="noStrike" kern="1200" cap="none" spc="0" normalizeH="0" baseline="0" noProof="0">
                <a:ln>
                  <a:noFill/>
                </a:ln>
                <a:solidFill>
                  <a:srgbClr val="000000"/>
                </a:solidFill>
                <a:effectLst/>
                <a:uLnTx/>
                <a:uFillTx/>
                <a:latin typeface="Arial" charset="0"/>
                <a:ea typeface="+mn-ea"/>
                <a:cs typeface="+mn-cs"/>
              </a:rPr>
              <a:t>150 </a:t>
            </a:r>
            <a:r>
              <a:rPr kumimoji="0" lang="en-US" sz="1800" b="0" i="0" u="none" strike="noStrike" kern="1200" cap="none" spc="0" normalizeH="0" baseline="30000" noProof="0">
                <a:ln>
                  <a:noFill/>
                </a:ln>
                <a:solidFill>
                  <a:srgbClr val="000000"/>
                </a:solidFill>
                <a:effectLst/>
                <a:uLnTx/>
                <a:uFillTx/>
                <a:latin typeface="Arial" charset="0"/>
                <a:ea typeface="+mn-ea"/>
                <a:cs typeface="+mn-cs"/>
              </a:rPr>
              <a:t>0</a:t>
            </a:r>
            <a:r>
              <a:rPr kumimoji="0" lang="en-US" sz="1800" b="0" i="0" u="none" strike="noStrike" kern="1200" cap="none" spc="0" normalizeH="0" baseline="0" noProof="0">
                <a:ln>
                  <a:noFill/>
                </a:ln>
                <a:solidFill>
                  <a:srgbClr val="000000"/>
                </a:solidFill>
                <a:effectLst/>
                <a:uLnTx/>
                <a:uFillTx/>
                <a:latin typeface="Arial" charset="0"/>
                <a:ea typeface="+mn-ea"/>
                <a:cs typeface="+mn-cs"/>
              </a:rPr>
              <a:t>C; 90 psi; in the presence of water and copper catalyst coil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mn-cs"/>
              </a:rPr>
              <a:t>Conclusion: </a:t>
            </a:r>
            <a:r>
              <a:rPr kumimoji="0" lang="en-US" sz="1800" b="0" i="0" u="none" strike="noStrike" kern="1200" cap="none" spc="0" normalizeH="0" baseline="0" noProof="0">
                <a:ln>
                  <a:noFill/>
                </a:ln>
                <a:solidFill>
                  <a:srgbClr val="000000"/>
                </a:solidFill>
                <a:effectLst/>
                <a:uLnTx/>
                <a:uFillTx/>
                <a:latin typeface="Arial" charset="0"/>
                <a:ea typeface="+mn-ea"/>
                <a:cs typeface="+mn-cs"/>
              </a:rPr>
              <a:t>SYNCON Final Drive has slightly better performance versus CAT FDAO-SYN</a:t>
            </a:r>
          </a:p>
        </p:txBody>
      </p:sp>
      <p:sp>
        <p:nvSpPr>
          <p:cNvPr id="10" name="TextBox 9">
            <a:extLst>
              <a:ext uri="{FF2B5EF4-FFF2-40B4-BE49-F238E27FC236}">
                <a16:creationId xmlns:a16="http://schemas.microsoft.com/office/drawing/2014/main" id="{1FDAD164-BE89-4EC6-BA0B-BC62A62D894E}"/>
              </a:ext>
            </a:extLst>
          </p:cNvPr>
          <p:cNvSpPr txBox="1"/>
          <p:nvPr/>
        </p:nvSpPr>
        <p:spPr>
          <a:xfrm>
            <a:off x="475247" y="4602601"/>
            <a:ext cx="8151395"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mn-cs"/>
              </a:rPr>
              <a:t>PDSC (Pressure Differential Scanning Calorimetry):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mn-cs"/>
              </a:rPr>
              <a:t>Testing conditions:  </a:t>
            </a:r>
            <a:r>
              <a:rPr kumimoji="0" lang="en-US" sz="1800" b="0" i="0" u="none" strike="noStrike" kern="1200" cap="none" spc="0" normalizeH="0" baseline="0" noProof="0">
                <a:ln>
                  <a:noFill/>
                </a:ln>
                <a:solidFill>
                  <a:srgbClr val="000000"/>
                </a:solidFill>
                <a:effectLst/>
                <a:uLnTx/>
                <a:uFillTx/>
                <a:latin typeface="Arial" charset="0"/>
                <a:ea typeface="+mn-ea"/>
                <a:cs typeface="+mn-cs"/>
              </a:rPr>
              <a:t>500 psi, 190 </a:t>
            </a:r>
            <a:r>
              <a:rPr kumimoji="0" lang="en-US" sz="1800" b="0" i="0" u="none" strike="noStrike" kern="1200" cap="none" spc="0" normalizeH="0" baseline="30000" noProof="0">
                <a:ln>
                  <a:noFill/>
                </a:ln>
                <a:solidFill>
                  <a:srgbClr val="000000"/>
                </a:solidFill>
                <a:effectLst/>
                <a:uLnTx/>
                <a:uFillTx/>
                <a:latin typeface="Arial" charset="0"/>
                <a:ea typeface="+mn-ea"/>
                <a:cs typeface="+mn-cs"/>
              </a:rPr>
              <a:t>0</a:t>
            </a:r>
            <a:r>
              <a:rPr kumimoji="0" lang="en-US" sz="1800" b="0" i="0" u="none" strike="noStrike" kern="1200" cap="none" spc="0" normalizeH="0" baseline="0" noProof="0">
                <a:ln>
                  <a:noFill/>
                </a:ln>
                <a:solidFill>
                  <a:srgbClr val="000000"/>
                </a:solidFill>
                <a:effectLst/>
                <a:uLnTx/>
                <a:uFillTx/>
                <a:latin typeface="Arial" charset="0"/>
                <a:ea typeface="+mn-ea"/>
                <a:cs typeface="+mn-cs"/>
              </a:rPr>
              <a:t>C; measures oxidation induction time (OIT)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mn-cs"/>
              </a:rPr>
              <a:t>Conclusion</a:t>
            </a:r>
            <a:r>
              <a:rPr kumimoji="0" lang="en-US" sz="1500" b="1" i="0" u="none" strike="noStrike" kern="1200" cap="none" spc="0" normalizeH="0" baseline="0" noProof="0">
                <a:ln>
                  <a:noFill/>
                </a:ln>
                <a:solidFill>
                  <a:srgbClr val="000000"/>
                </a:solidFill>
                <a:effectLst/>
                <a:uLnTx/>
                <a:uFillTx/>
                <a:latin typeface="Arial" charset="0"/>
                <a:ea typeface="+mn-ea"/>
                <a:cs typeface="+mn-cs"/>
              </a:rPr>
              <a:t>: </a:t>
            </a:r>
            <a:r>
              <a:rPr kumimoji="0" lang="en-US" sz="1800" b="0" i="0" u="none" strike="noStrike" kern="1200" cap="none" spc="0" normalizeH="0" baseline="0" noProof="0">
                <a:ln>
                  <a:noFill/>
                </a:ln>
                <a:solidFill>
                  <a:srgbClr val="000000"/>
                </a:solidFill>
                <a:effectLst/>
                <a:uLnTx/>
                <a:uFillTx/>
                <a:latin typeface="Arial" charset="0"/>
                <a:ea typeface="+mn-ea"/>
                <a:cs typeface="+mn-cs"/>
              </a:rPr>
              <a:t>SYNCON Final Drive has significantly better performance than CAT FDAO-SYN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TextBox 5">
            <a:extLst>
              <a:ext uri="{FF2B5EF4-FFF2-40B4-BE49-F238E27FC236}">
                <a16:creationId xmlns:a16="http://schemas.microsoft.com/office/drawing/2014/main" id="{29D81266-59FA-489E-B034-6642CC8FCDAD}"/>
              </a:ext>
            </a:extLst>
          </p:cNvPr>
          <p:cNvSpPr txBox="1"/>
          <p:nvPr/>
        </p:nvSpPr>
        <p:spPr>
          <a:xfrm>
            <a:off x="5254269" y="6512611"/>
            <a:ext cx="2786340"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mn-cs"/>
              </a:rPr>
              <a:t>Provided by P66 – Competitive Benchmarking</a:t>
            </a:r>
          </a:p>
        </p:txBody>
      </p:sp>
      <p:sp>
        <p:nvSpPr>
          <p:cNvPr id="3" name="Slide Number Placeholder 2">
            <a:extLst>
              <a:ext uri="{FF2B5EF4-FFF2-40B4-BE49-F238E27FC236}">
                <a16:creationId xmlns:a16="http://schemas.microsoft.com/office/drawing/2014/main" id="{0068E872-12E5-41B8-A4C5-0A325134F72D}"/>
              </a:ext>
            </a:extLst>
          </p:cNvPr>
          <p:cNvSpPr>
            <a:spLocks noGrp="1"/>
          </p:cNvSpPr>
          <p:nvPr>
            <p:ph type="sldNum" sz="quarter" idx="12"/>
          </p:nvPr>
        </p:nvSpPr>
        <p:spPr/>
        <p:txBody>
          <a:bodyPr/>
          <a:lstStyle/>
          <a:p>
            <a:fld id="{B5EB69C0-7537-C24C-BC67-8B5F238D9475}" type="slidenum">
              <a:rPr lang="en-US" smtClean="0"/>
              <a:pPr/>
              <a:t>88</a:t>
            </a:fld>
            <a:endParaRPr lang="en-US"/>
          </a:p>
        </p:txBody>
      </p:sp>
    </p:spTree>
    <p:extLst>
      <p:ext uri="{BB962C8B-B14F-4D97-AF65-F5344CB8AC3E}">
        <p14:creationId xmlns:p14="http://schemas.microsoft.com/office/powerpoint/2010/main" val="2928616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B7C8B0-43BF-4641-B6AF-952D76F82E7E}"/>
              </a:ext>
            </a:extLst>
          </p:cNvPr>
          <p:cNvSpPr>
            <a:spLocks noGrp="1"/>
          </p:cNvSpPr>
          <p:nvPr>
            <p:ph idx="1"/>
          </p:nvPr>
        </p:nvSpPr>
        <p:spPr/>
        <p:txBody>
          <a:bodyPr>
            <a:normAutofit/>
          </a:bodyPr>
          <a:lstStyle/>
          <a:p>
            <a:pPr marL="0" indent="0">
              <a:buNone/>
            </a:pPr>
            <a:r>
              <a:rPr lang="en-US" sz="1800" b="1"/>
              <a:t>1. HFRR (High Frequency Reciprocating Rig; ASTM D6079)</a:t>
            </a:r>
          </a:p>
          <a:p>
            <a:pPr lvl="1"/>
            <a:endParaRPr lang="en-US" sz="1600"/>
          </a:p>
        </p:txBody>
      </p:sp>
      <p:sp>
        <p:nvSpPr>
          <p:cNvPr id="2" name="Title 1">
            <a:extLst>
              <a:ext uri="{FF2B5EF4-FFF2-40B4-BE49-F238E27FC236}">
                <a16:creationId xmlns:a16="http://schemas.microsoft.com/office/drawing/2014/main" id="{2AF5D30A-103D-442D-A557-4A13AD6E1976}"/>
              </a:ext>
            </a:extLst>
          </p:cNvPr>
          <p:cNvSpPr>
            <a:spLocks noGrp="1"/>
          </p:cNvSpPr>
          <p:nvPr>
            <p:ph type="title"/>
          </p:nvPr>
        </p:nvSpPr>
        <p:spPr/>
        <p:txBody>
          <a:bodyPr anchor="ctr"/>
          <a:lstStyle/>
          <a:p>
            <a:r>
              <a:rPr lang="en-US" b="1"/>
              <a:t>Friction and Wear Tests</a:t>
            </a:r>
          </a:p>
        </p:txBody>
      </p:sp>
      <p:pic>
        <p:nvPicPr>
          <p:cNvPr id="4" name="Picture 3">
            <a:extLst>
              <a:ext uri="{FF2B5EF4-FFF2-40B4-BE49-F238E27FC236}">
                <a16:creationId xmlns:a16="http://schemas.microsoft.com/office/drawing/2014/main" id="{5A902C1E-5C97-4CC2-9F4A-404CE2FD4F1D}"/>
              </a:ext>
            </a:extLst>
          </p:cNvPr>
          <p:cNvPicPr>
            <a:picLocks noChangeAspect="1"/>
          </p:cNvPicPr>
          <p:nvPr/>
        </p:nvPicPr>
        <p:blipFill>
          <a:blip r:embed="rId3"/>
          <a:stretch>
            <a:fillRect/>
          </a:stretch>
        </p:blipFill>
        <p:spPr>
          <a:xfrm>
            <a:off x="2160680" y="2326729"/>
            <a:ext cx="4822640" cy="1982638"/>
          </a:xfrm>
          <a:prstGeom prst="rect">
            <a:avLst/>
          </a:prstGeom>
        </p:spPr>
      </p:pic>
      <p:sp>
        <p:nvSpPr>
          <p:cNvPr id="5" name="Rectangle 4">
            <a:extLst>
              <a:ext uri="{FF2B5EF4-FFF2-40B4-BE49-F238E27FC236}">
                <a16:creationId xmlns:a16="http://schemas.microsoft.com/office/drawing/2014/main" id="{943FBC0F-00BD-45BB-B147-C48A43718EBC}"/>
              </a:ext>
            </a:extLst>
          </p:cNvPr>
          <p:cNvSpPr/>
          <p:nvPr/>
        </p:nvSpPr>
        <p:spPr>
          <a:xfrm>
            <a:off x="709863" y="4023943"/>
            <a:ext cx="5135386" cy="693523"/>
          </a:xfrm>
          <a:prstGeom prst="rect">
            <a:avLst/>
          </a:prstGeom>
        </p:spPr>
        <p:txBody>
          <a:bodyPr wrap="square">
            <a:spAutoFit/>
          </a:bodyPr>
          <a:lstStyle/>
          <a:p>
            <a:pPr marL="0" marR="0" lvl="0" indent="0" algn="l" defTabSz="914400" rtl="0" eaLnBrk="1" fontAlgn="base" latinLnBrk="0" hangingPunct="1">
              <a:lnSpc>
                <a:spcPct val="90000"/>
              </a:lnSpc>
              <a:spcBef>
                <a:spcPts val="75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a:p>
            <a:pPr marL="0" marR="0" lvl="0" indent="0" algn="l" defTabSz="914400" rtl="0" eaLnBrk="1" fontAlgn="base" latinLnBrk="0" hangingPunct="1">
              <a:lnSpc>
                <a:spcPct val="90000"/>
              </a:lnSpc>
              <a:spcBef>
                <a:spcPts val="75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mn-ea"/>
                <a:cs typeface="+mn-cs"/>
              </a:rPr>
              <a:t>2. Four Ball Wear Test (ASTM D4172)</a:t>
            </a:r>
          </a:p>
        </p:txBody>
      </p:sp>
      <p:pic>
        <p:nvPicPr>
          <p:cNvPr id="6" name="Picture 5">
            <a:extLst>
              <a:ext uri="{FF2B5EF4-FFF2-40B4-BE49-F238E27FC236}">
                <a16:creationId xmlns:a16="http://schemas.microsoft.com/office/drawing/2014/main" id="{A5697506-AC82-4D17-B2A1-1356A71D25C9}"/>
              </a:ext>
            </a:extLst>
          </p:cNvPr>
          <p:cNvPicPr>
            <a:picLocks noChangeAspect="1"/>
          </p:cNvPicPr>
          <p:nvPr/>
        </p:nvPicPr>
        <p:blipFill>
          <a:blip r:embed="rId4"/>
          <a:stretch>
            <a:fillRect/>
          </a:stretch>
        </p:blipFill>
        <p:spPr>
          <a:xfrm>
            <a:off x="1529603" y="4671159"/>
            <a:ext cx="6084794" cy="528956"/>
          </a:xfrm>
          <a:prstGeom prst="rect">
            <a:avLst/>
          </a:prstGeom>
        </p:spPr>
      </p:pic>
      <p:sp>
        <p:nvSpPr>
          <p:cNvPr id="7" name="TextBox 6">
            <a:extLst>
              <a:ext uri="{FF2B5EF4-FFF2-40B4-BE49-F238E27FC236}">
                <a16:creationId xmlns:a16="http://schemas.microsoft.com/office/drawing/2014/main" id="{A1A8AD42-1BD4-4916-B1C3-8F826D162F91}"/>
              </a:ext>
            </a:extLst>
          </p:cNvPr>
          <p:cNvSpPr txBox="1"/>
          <p:nvPr/>
        </p:nvSpPr>
        <p:spPr>
          <a:xfrm>
            <a:off x="490934" y="5181643"/>
            <a:ext cx="8016040"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mn-cs"/>
              </a:rPr>
              <a:t>Conclusions: </a:t>
            </a:r>
            <a:r>
              <a:rPr kumimoji="0" lang="en-US" sz="1800" b="0" i="0" u="none" strike="noStrike" kern="1200" cap="none" spc="0" normalizeH="0" baseline="0" noProof="0">
                <a:ln>
                  <a:noFill/>
                </a:ln>
                <a:solidFill>
                  <a:srgbClr val="000000"/>
                </a:solidFill>
                <a:effectLst/>
                <a:uLnTx/>
                <a:uFillTx/>
                <a:latin typeface="Arial" charset="0"/>
                <a:ea typeface="+mn-ea"/>
                <a:cs typeface="+mn-cs"/>
              </a:rPr>
              <a:t>The basic friction and wear properties of these fluids are very similar (all use the same additive system)</a:t>
            </a:r>
            <a:endParaRPr kumimoji="0" lang="en-US" sz="15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 name="TextBox 7">
            <a:extLst>
              <a:ext uri="{FF2B5EF4-FFF2-40B4-BE49-F238E27FC236}">
                <a16:creationId xmlns:a16="http://schemas.microsoft.com/office/drawing/2014/main" id="{9A019ADA-B9B9-4C65-A197-006D0E5E967E}"/>
              </a:ext>
            </a:extLst>
          </p:cNvPr>
          <p:cNvSpPr txBox="1"/>
          <p:nvPr/>
        </p:nvSpPr>
        <p:spPr>
          <a:xfrm>
            <a:off x="5254269" y="6512611"/>
            <a:ext cx="2786340"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mn-cs"/>
              </a:rPr>
              <a:t>Provided by P66 – Competitive Benchmarking</a:t>
            </a:r>
          </a:p>
        </p:txBody>
      </p:sp>
      <p:sp>
        <p:nvSpPr>
          <p:cNvPr id="9" name="Slide Number Placeholder 8">
            <a:extLst>
              <a:ext uri="{FF2B5EF4-FFF2-40B4-BE49-F238E27FC236}">
                <a16:creationId xmlns:a16="http://schemas.microsoft.com/office/drawing/2014/main" id="{9EF2A3CE-4D71-4759-9C3A-89202714D37B}"/>
              </a:ext>
            </a:extLst>
          </p:cNvPr>
          <p:cNvSpPr>
            <a:spLocks noGrp="1"/>
          </p:cNvSpPr>
          <p:nvPr>
            <p:ph type="sldNum" sz="quarter" idx="12"/>
          </p:nvPr>
        </p:nvSpPr>
        <p:spPr/>
        <p:txBody>
          <a:bodyPr/>
          <a:lstStyle/>
          <a:p>
            <a:fld id="{B5EB69C0-7537-C24C-BC67-8B5F238D9475}" type="slidenum">
              <a:rPr lang="en-US" smtClean="0"/>
              <a:pPr/>
              <a:t>89</a:t>
            </a:fld>
            <a:endParaRPr lang="en-US"/>
          </a:p>
        </p:txBody>
      </p:sp>
    </p:spTree>
    <p:extLst>
      <p:ext uri="{BB962C8B-B14F-4D97-AF65-F5344CB8AC3E}">
        <p14:creationId xmlns:p14="http://schemas.microsoft.com/office/powerpoint/2010/main" val="3789000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a:t>How do We Build Trust in the System of Record (SAP)?</a:t>
            </a:r>
          </a:p>
        </p:txBody>
      </p:sp>
      <p:sp>
        <p:nvSpPr>
          <p:cNvPr id="2" name="Content Placeholder 1"/>
          <p:cNvSpPr>
            <a:spLocks noGrp="1"/>
          </p:cNvSpPr>
          <p:nvPr>
            <p:ph idx="1"/>
          </p:nvPr>
        </p:nvSpPr>
        <p:spPr>
          <a:xfrm>
            <a:off x="628650" y="1185620"/>
            <a:ext cx="7886700" cy="5400918"/>
          </a:xfrm>
        </p:spPr>
        <p:txBody>
          <a:bodyPr>
            <a:normAutofit fontScale="62500" lnSpcReduction="20000"/>
          </a:bodyPr>
          <a:lstStyle/>
          <a:p>
            <a:pPr marL="0" indent="0">
              <a:buNone/>
            </a:pPr>
            <a:r>
              <a:rPr lang="en-US" b="1"/>
              <a:t>Re-communicate the SAP component tracing process to all sites. Clearly define the process, goals, expectations, benefits, etc.</a:t>
            </a:r>
          </a:p>
          <a:p>
            <a:pPr marL="0" indent="0">
              <a:buNone/>
            </a:pPr>
            <a:endParaRPr lang="en-US" sz="1600" b="0"/>
          </a:p>
          <a:p>
            <a:r>
              <a:rPr lang="en-US" sz="2600" b="0"/>
              <a:t>The rollout process should be customized for each site while utilizing the feedback collected. </a:t>
            </a:r>
          </a:p>
          <a:p>
            <a:pPr lvl="1"/>
            <a:r>
              <a:rPr lang="en-US" sz="2600"/>
              <a:t>Focus on Leadership support, training, and sites bandwidth.</a:t>
            </a:r>
          </a:p>
          <a:p>
            <a:pPr lvl="2"/>
            <a:endParaRPr lang="en-US" sz="2600"/>
          </a:p>
          <a:p>
            <a:r>
              <a:rPr lang="en-US" sz="2600"/>
              <a:t>All Sites</a:t>
            </a:r>
          </a:p>
          <a:p>
            <a:pPr lvl="1"/>
            <a:r>
              <a:rPr lang="en-US" sz="2600"/>
              <a:t>Identify a site champion that will lead and be responsible to make the transition from tracking components in Excel spreadsheets to fully utilizing our system of record (SAP)</a:t>
            </a:r>
          </a:p>
          <a:p>
            <a:pPr lvl="1"/>
            <a:endParaRPr lang="en-US" sz="2600"/>
          </a:p>
          <a:p>
            <a:pPr lvl="1"/>
            <a:r>
              <a:rPr lang="en-US" sz="2600"/>
              <a:t>Identify a sponsor who will have the overall accountability for this project</a:t>
            </a:r>
          </a:p>
          <a:p>
            <a:pPr lvl="1"/>
            <a:endParaRPr lang="en-US" sz="2600"/>
          </a:p>
          <a:p>
            <a:pPr lvl="1"/>
            <a:r>
              <a:rPr lang="en-US" sz="2600"/>
              <a:t>EGST to provide ongoing support to sites</a:t>
            </a:r>
          </a:p>
          <a:p>
            <a:pPr lvl="2"/>
            <a:r>
              <a:rPr lang="en-US" sz="2600"/>
              <a:t>Sites are in constant flux thus making ongoing support essential to sustaining this process</a:t>
            </a:r>
          </a:p>
          <a:p>
            <a:pPr lvl="1"/>
            <a:endParaRPr lang="en-US" sz="1300"/>
          </a:p>
          <a:p>
            <a:pPr lvl="1"/>
            <a:endParaRPr lang="en-US" sz="1400" b="0"/>
          </a:p>
          <a:p>
            <a:pPr marL="0" indent="0">
              <a:buNone/>
            </a:pPr>
            <a:endParaRPr lang="en-US" sz="1400" b="0"/>
          </a:p>
          <a:p>
            <a:endParaRPr lang="en-US" sz="1600"/>
          </a:p>
          <a:p>
            <a:endParaRPr lang="en-US" sz="1600"/>
          </a:p>
        </p:txBody>
      </p:sp>
      <p:sp>
        <p:nvSpPr>
          <p:cNvPr id="4" name="Slide Number Placeholder 3"/>
          <p:cNvSpPr>
            <a:spLocks noGrp="1"/>
          </p:cNvSpPr>
          <p:nvPr>
            <p:ph type="sldNum" sz="quarter" idx="4294967295"/>
          </p:nvPr>
        </p:nvSpPr>
        <p:spPr>
          <a:xfrm>
            <a:off x="8772525" y="6586538"/>
            <a:ext cx="371475" cy="263525"/>
          </a:xfrm>
          <a:prstGeom prst="rect">
            <a:avLst/>
          </a:prstGeom>
          <a:ln/>
        </p:spPr>
        <p:txBody>
          <a:bodyPr/>
          <a:lstStyle>
            <a:defPPr>
              <a:defRPr lang="en-US"/>
            </a:defPPr>
            <a:lvl1pPr algn="ctr" rtl="0" fontAlgn="base">
              <a:spcBef>
                <a:spcPct val="0"/>
              </a:spcBef>
              <a:spcAft>
                <a:spcPct val="0"/>
              </a:spcAft>
              <a:defRPr sz="900" kern="1200">
                <a:solidFill>
                  <a:srgbClr val="3F5AA8"/>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0966DC23-5D75-4E55-94E0-8AC9A57DBD08}" type="slidenum">
              <a:rPr lang="en-US" smtClean="0"/>
              <a:pPr>
                <a:defRPr/>
              </a:pPr>
              <a:t>9</a:t>
            </a:fld>
            <a:endParaRPr lang="en-US"/>
          </a:p>
        </p:txBody>
      </p:sp>
    </p:spTree>
    <p:extLst>
      <p:ext uri="{BB962C8B-B14F-4D97-AF65-F5344CB8AC3E}">
        <p14:creationId xmlns:p14="http://schemas.microsoft.com/office/powerpoint/2010/main" val="22554204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2609E16-45EA-40FA-9A84-771454ABA5A6}"/>
              </a:ext>
            </a:extLst>
          </p:cNvPr>
          <p:cNvPicPr>
            <a:picLocks noGrp="1" noChangeAspect="1"/>
          </p:cNvPicPr>
          <p:nvPr>
            <p:ph idx="1"/>
          </p:nvPr>
        </p:nvPicPr>
        <p:blipFill>
          <a:blip r:embed="rId2"/>
          <a:stretch>
            <a:fillRect/>
          </a:stretch>
        </p:blipFill>
        <p:spPr>
          <a:xfrm>
            <a:off x="97188" y="1880464"/>
            <a:ext cx="4393964" cy="2652213"/>
          </a:xfrm>
          <a:prstGeom prst="rect">
            <a:avLst/>
          </a:prstGeom>
        </p:spPr>
      </p:pic>
      <p:sp>
        <p:nvSpPr>
          <p:cNvPr id="2" name="Title 1">
            <a:extLst>
              <a:ext uri="{FF2B5EF4-FFF2-40B4-BE49-F238E27FC236}">
                <a16:creationId xmlns:a16="http://schemas.microsoft.com/office/drawing/2014/main" id="{DFE7B45A-DC16-47EB-879D-0C0F69F90449}"/>
              </a:ext>
            </a:extLst>
          </p:cNvPr>
          <p:cNvSpPr>
            <a:spLocks noGrp="1"/>
          </p:cNvSpPr>
          <p:nvPr>
            <p:ph type="title"/>
          </p:nvPr>
        </p:nvSpPr>
        <p:spPr/>
        <p:txBody>
          <a:bodyPr anchor="ctr"/>
          <a:lstStyle/>
          <a:p>
            <a:r>
              <a:rPr lang="en-US" b="1"/>
              <a:t>MTM </a:t>
            </a:r>
            <a:r>
              <a:rPr lang="en-US" b="1" err="1"/>
              <a:t>Stribeck</a:t>
            </a:r>
            <a:r>
              <a:rPr lang="en-US" b="1"/>
              <a:t> Curve</a:t>
            </a:r>
          </a:p>
        </p:txBody>
      </p:sp>
      <p:pic>
        <p:nvPicPr>
          <p:cNvPr id="5" name="Picture 4">
            <a:extLst>
              <a:ext uri="{FF2B5EF4-FFF2-40B4-BE49-F238E27FC236}">
                <a16:creationId xmlns:a16="http://schemas.microsoft.com/office/drawing/2014/main" id="{E56DA4DF-7D4B-4047-9D0F-3DC3C7AEDE6B}"/>
              </a:ext>
            </a:extLst>
          </p:cNvPr>
          <p:cNvPicPr>
            <a:picLocks noChangeAspect="1"/>
          </p:cNvPicPr>
          <p:nvPr/>
        </p:nvPicPr>
        <p:blipFill rotWithShape="1">
          <a:blip r:embed="rId3"/>
          <a:srcRect r="3255"/>
          <a:stretch/>
        </p:blipFill>
        <p:spPr>
          <a:xfrm>
            <a:off x="4575257" y="1882637"/>
            <a:ext cx="4516313" cy="2652213"/>
          </a:xfrm>
          <a:prstGeom prst="rect">
            <a:avLst/>
          </a:prstGeom>
        </p:spPr>
      </p:pic>
      <p:sp>
        <p:nvSpPr>
          <p:cNvPr id="6" name="TextBox 5">
            <a:extLst>
              <a:ext uri="{FF2B5EF4-FFF2-40B4-BE49-F238E27FC236}">
                <a16:creationId xmlns:a16="http://schemas.microsoft.com/office/drawing/2014/main" id="{2C91146A-76C3-41D4-B067-F7155391FB1C}"/>
              </a:ext>
            </a:extLst>
          </p:cNvPr>
          <p:cNvSpPr txBox="1"/>
          <p:nvPr/>
        </p:nvSpPr>
        <p:spPr>
          <a:xfrm>
            <a:off x="1748940" y="5088480"/>
            <a:ext cx="6313197"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SYNCON Final Drive has the lowest friction coefficient at the testing conditions</a:t>
            </a:r>
          </a:p>
          <a:p>
            <a:pPr marL="214313" marR="0" lvl="0" indent="-214313"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Should result in lower component temperatures and improved fuel efficiency</a:t>
            </a:r>
          </a:p>
        </p:txBody>
      </p:sp>
      <p:sp>
        <p:nvSpPr>
          <p:cNvPr id="7" name="Rectangle 6">
            <a:extLst>
              <a:ext uri="{FF2B5EF4-FFF2-40B4-BE49-F238E27FC236}">
                <a16:creationId xmlns:a16="http://schemas.microsoft.com/office/drawing/2014/main" id="{0A66DFF0-AAA3-4148-96FF-DE49509910FE}"/>
              </a:ext>
            </a:extLst>
          </p:cNvPr>
          <p:cNvSpPr/>
          <p:nvPr/>
        </p:nvSpPr>
        <p:spPr>
          <a:xfrm>
            <a:off x="5807280" y="2449061"/>
            <a:ext cx="773884" cy="181831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 name="Rectangle 7">
            <a:extLst>
              <a:ext uri="{FF2B5EF4-FFF2-40B4-BE49-F238E27FC236}">
                <a16:creationId xmlns:a16="http://schemas.microsoft.com/office/drawing/2014/main" id="{33C6C8CE-51EF-47A8-BCE9-2674B88CBC6B}"/>
              </a:ext>
            </a:extLst>
          </p:cNvPr>
          <p:cNvSpPr/>
          <p:nvPr/>
        </p:nvSpPr>
        <p:spPr>
          <a:xfrm>
            <a:off x="6610892" y="2449061"/>
            <a:ext cx="939200" cy="181831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Rectangle 8">
            <a:extLst>
              <a:ext uri="{FF2B5EF4-FFF2-40B4-BE49-F238E27FC236}">
                <a16:creationId xmlns:a16="http://schemas.microsoft.com/office/drawing/2014/main" id="{322FA538-6DA8-4EB3-BB69-C14011835F6D}"/>
              </a:ext>
            </a:extLst>
          </p:cNvPr>
          <p:cNvSpPr/>
          <p:nvPr/>
        </p:nvSpPr>
        <p:spPr>
          <a:xfrm>
            <a:off x="7579822" y="2449061"/>
            <a:ext cx="1253786" cy="181831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 name="TextBox 2">
            <a:extLst>
              <a:ext uri="{FF2B5EF4-FFF2-40B4-BE49-F238E27FC236}">
                <a16:creationId xmlns:a16="http://schemas.microsoft.com/office/drawing/2014/main" id="{B4273838-A052-4684-854C-58CFC489A2C1}"/>
              </a:ext>
            </a:extLst>
          </p:cNvPr>
          <p:cNvSpPr txBox="1"/>
          <p:nvPr/>
        </p:nvSpPr>
        <p:spPr>
          <a:xfrm>
            <a:off x="5807280" y="4536599"/>
            <a:ext cx="773884" cy="43858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a:ln>
                  <a:noFill/>
                </a:ln>
                <a:solidFill>
                  <a:srgbClr val="00B050"/>
                </a:solidFill>
                <a:effectLst/>
                <a:uLnTx/>
                <a:uFillTx/>
                <a:latin typeface="Arial" charset="0"/>
                <a:ea typeface="+mn-ea"/>
                <a:cs typeface="+mn-cs"/>
              </a:rPr>
              <a:t>Pulling away from the shovel</a:t>
            </a:r>
          </a:p>
        </p:txBody>
      </p:sp>
      <p:sp>
        <p:nvSpPr>
          <p:cNvPr id="10" name="TextBox 9">
            <a:extLst>
              <a:ext uri="{FF2B5EF4-FFF2-40B4-BE49-F238E27FC236}">
                <a16:creationId xmlns:a16="http://schemas.microsoft.com/office/drawing/2014/main" id="{9511C067-1527-4FF5-A078-20F975E0E484}"/>
              </a:ext>
            </a:extLst>
          </p:cNvPr>
          <p:cNvSpPr txBox="1"/>
          <p:nvPr/>
        </p:nvSpPr>
        <p:spPr>
          <a:xfrm>
            <a:off x="6749373" y="4536599"/>
            <a:ext cx="773884" cy="3231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a:ln>
                  <a:noFill/>
                </a:ln>
                <a:solidFill>
                  <a:srgbClr val="00B050"/>
                </a:solidFill>
                <a:effectLst/>
                <a:uLnTx/>
                <a:uFillTx/>
                <a:latin typeface="Arial" charset="0"/>
                <a:ea typeface="+mn-ea"/>
                <a:cs typeface="+mn-cs"/>
              </a:rPr>
              <a:t>Loaded on uphill grade</a:t>
            </a:r>
          </a:p>
        </p:txBody>
      </p:sp>
      <p:sp>
        <p:nvSpPr>
          <p:cNvPr id="11" name="TextBox 10">
            <a:extLst>
              <a:ext uri="{FF2B5EF4-FFF2-40B4-BE49-F238E27FC236}">
                <a16:creationId xmlns:a16="http://schemas.microsoft.com/office/drawing/2014/main" id="{7C882730-9048-4074-AF69-071BB51DD965}"/>
              </a:ext>
            </a:extLst>
          </p:cNvPr>
          <p:cNvSpPr txBox="1"/>
          <p:nvPr/>
        </p:nvSpPr>
        <p:spPr>
          <a:xfrm>
            <a:off x="7838214" y="4536599"/>
            <a:ext cx="737000" cy="3231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a:ln>
                  <a:noFill/>
                </a:ln>
                <a:solidFill>
                  <a:srgbClr val="00B050"/>
                </a:solidFill>
                <a:effectLst/>
                <a:uLnTx/>
                <a:uFillTx/>
                <a:latin typeface="Arial" charset="0"/>
                <a:ea typeface="+mn-ea"/>
                <a:cs typeface="+mn-cs"/>
              </a:rPr>
              <a:t>Loaded on level ground</a:t>
            </a:r>
          </a:p>
        </p:txBody>
      </p:sp>
      <p:sp>
        <p:nvSpPr>
          <p:cNvPr id="12" name="TextBox 11">
            <a:extLst>
              <a:ext uri="{FF2B5EF4-FFF2-40B4-BE49-F238E27FC236}">
                <a16:creationId xmlns:a16="http://schemas.microsoft.com/office/drawing/2014/main" id="{E0E42010-0595-4524-A3C0-8AC3AB53DFFD}"/>
              </a:ext>
            </a:extLst>
          </p:cNvPr>
          <p:cNvSpPr txBox="1"/>
          <p:nvPr/>
        </p:nvSpPr>
        <p:spPr>
          <a:xfrm>
            <a:off x="5254269" y="6512611"/>
            <a:ext cx="2786340"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mn-cs"/>
              </a:rPr>
              <a:t>Provided by P66 – Competitive Benchmarking</a:t>
            </a:r>
          </a:p>
        </p:txBody>
      </p:sp>
      <p:sp>
        <p:nvSpPr>
          <p:cNvPr id="13" name="Slide Number Placeholder 12">
            <a:extLst>
              <a:ext uri="{FF2B5EF4-FFF2-40B4-BE49-F238E27FC236}">
                <a16:creationId xmlns:a16="http://schemas.microsoft.com/office/drawing/2014/main" id="{72D2834E-A00A-4353-90CF-FC61EB4C24B1}"/>
              </a:ext>
            </a:extLst>
          </p:cNvPr>
          <p:cNvSpPr>
            <a:spLocks noGrp="1"/>
          </p:cNvSpPr>
          <p:nvPr>
            <p:ph type="sldNum" sz="quarter" idx="12"/>
          </p:nvPr>
        </p:nvSpPr>
        <p:spPr/>
        <p:txBody>
          <a:bodyPr/>
          <a:lstStyle/>
          <a:p>
            <a:fld id="{B5EB69C0-7537-C24C-BC67-8B5F238D9475}" type="slidenum">
              <a:rPr lang="en-US" smtClean="0"/>
              <a:pPr/>
              <a:t>90</a:t>
            </a:fld>
            <a:endParaRPr lang="en-US"/>
          </a:p>
        </p:txBody>
      </p:sp>
    </p:spTree>
    <p:extLst>
      <p:ext uri="{BB962C8B-B14F-4D97-AF65-F5344CB8AC3E}">
        <p14:creationId xmlns:p14="http://schemas.microsoft.com/office/powerpoint/2010/main" val="4100743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4B7A-70BE-4C53-B69A-A7398BB4E6DC}"/>
              </a:ext>
            </a:extLst>
          </p:cNvPr>
          <p:cNvSpPr>
            <a:spLocks noGrp="1"/>
          </p:cNvSpPr>
          <p:nvPr>
            <p:ph type="title"/>
          </p:nvPr>
        </p:nvSpPr>
        <p:spPr/>
        <p:txBody>
          <a:bodyPr/>
          <a:lstStyle/>
          <a:p>
            <a:r>
              <a:rPr lang="en-US"/>
              <a:t>Viscosity Comparison</a:t>
            </a:r>
          </a:p>
        </p:txBody>
      </p:sp>
      <p:sp>
        <p:nvSpPr>
          <p:cNvPr id="4" name="Content Placeholder 3">
            <a:extLst>
              <a:ext uri="{FF2B5EF4-FFF2-40B4-BE49-F238E27FC236}">
                <a16:creationId xmlns:a16="http://schemas.microsoft.com/office/drawing/2014/main" id="{E66C5EED-C6D5-4A3C-81B7-762C88C95A7E}"/>
              </a:ext>
            </a:extLst>
          </p:cNvPr>
          <p:cNvSpPr>
            <a:spLocks noGrp="1"/>
          </p:cNvSpPr>
          <p:nvPr>
            <p:ph idx="1"/>
          </p:nvPr>
        </p:nvSpPr>
        <p:spPr>
          <a:xfrm>
            <a:off x="461673" y="1831436"/>
            <a:ext cx="3084609" cy="3824527"/>
          </a:xfrm>
        </p:spPr>
        <p:txBody>
          <a:bodyPr>
            <a:normAutofit fontScale="70000" lnSpcReduction="20000"/>
          </a:bodyPr>
          <a:lstStyle/>
          <a:p>
            <a:r>
              <a:rPr lang="en-US"/>
              <a:t>Viscosity Index</a:t>
            </a:r>
          </a:p>
          <a:p>
            <a:pPr lvl="1"/>
            <a:r>
              <a:rPr lang="en-US" err="1"/>
              <a:t>Syncon</a:t>
            </a:r>
            <a:r>
              <a:rPr lang="en-US"/>
              <a:t> Final Drive – 170 </a:t>
            </a:r>
          </a:p>
          <a:p>
            <a:pPr lvl="1"/>
            <a:r>
              <a:rPr lang="en-US"/>
              <a:t>PD6000 – 98</a:t>
            </a:r>
          </a:p>
          <a:p>
            <a:r>
              <a:rPr lang="en-US"/>
              <a:t>Viscosity</a:t>
            </a:r>
          </a:p>
          <a:p>
            <a:pPr lvl="1"/>
            <a:r>
              <a:rPr lang="en-US" err="1"/>
              <a:t>Syncon</a:t>
            </a:r>
            <a:r>
              <a:rPr lang="en-US"/>
              <a:t> Final Drive </a:t>
            </a:r>
          </a:p>
          <a:p>
            <a:pPr lvl="2"/>
            <a:r>
              <a:rPr lang="en-US"/>
              <a:t>318 </a:t>
            </a:r>
            <a:r>
              <a:rPr lang="en-US" err="1"/>
              <a:t>cSt</a:t>
            </a:r>
            <a:r>
              <a:rPr lang="en-US"/>
              <a:t> @ 40C</a:t>
            </a:r>
          </a:p>
          <a:p>
            <a:pPr lvl="2"/>
            <a:r>
              <a:rPr lang="en-US"/>
              <a:t>38 </a:t>
            </a:r>
            <a:r>
              <a:rPr lang="en-US" err="1"/>
              <a:t>cSt</a:t>
            </a:r>
            <a:r>
              <a:rPr lang="en-US"/>
              <a:t> @ 100C</a:t>
            </a:r>
          </a:p>
          <a:p>
            <a:pPr lvl="1"/>
            <a:r>
              <a:rPr lang="en-US"/>
              <a:t>PD6000</a:t>
            </a:r>
          </a:p>
          <a:p>
            <a:pPr lvl="2"/>
            <a:r>
              <a:rPr lang="en-US"/>
              <a:t>344 </a:t>
            </a:r>
            <a:r>
              <a:rPr lang="en-US" err="1"/>
              <a:t>cSt</a:t>
            </a:r>
            <a:r>
              <a:rPr lang="en-US"/>
              <a:t> @ 40C</a:t>
            </a:r>
          </a:p>
          <a:p>
            <a:pPr lvl="2"/>
            <a:r>
              <a:rPr lang="en-US"/>
              <a:t>25.8 </a:t>
            </a:r>
            <a:r>
              <a:rPr lang="en-US" err="1"/>
              <a:t>cSt</a:t>
            </a:r>
            <a:r>
              <a:rPr lang="en-US"/>
              <a:t> @ 100C</a:t>
            </a:r>
          </a:p>
          <a:p>
            <a:endParaRPr lang="en-US"/>
          </a:p>
        </p:txBody>
      </p:sp>
      <p:pic>
        <p:nvPicPr>
          <p:cNvPr id="9" name="Content Placeholder 8">
            <a:extLst>
              <a:ext uri="{FF2B5EF4-FFF2-40B4-BE49-F238E27FC236}">
                <a16:creationId xmlns:a16="http://schemas.microsoft.com/office/drawing/2014/main" id="{F99BED30-345D-400F-9D56-B5815F0F5E9A}"/>
              </a:ext>
            </a:extLst>
          </p:cNvPr>
          <p:cNvPicPr>
            <a:picLocks noGrp="1" noChangeAspect="1"/>
          </p:cNvPicPr>
          <p:nvPr>
            <p:ph sz="half" idx="4294967295"/>
          </p:nvPr>
        </p:nvPicPr>
        <p:blipFill>
          <a:blip r:embed="rId3"/>
          <a:stretch>
            <a:fillRect/>
          </a:stretch>
        </p:blipFill>
        <p:spPr>
          <a:xfrm>
            <a:off x="4138613" y="2141538"/>
            <a:ext cx="5005387" cy="3636962"/>
          </a:xfrm>
          <a:prstGeom prst="rect">
            <a:avLst/>
          </a:prstGeom>
        </p:spPr>
      </p:pic>
      <p:sp>
        <p:nvSpPr>
          <p:cNvPr id="3" name="Slide Number Placeholder 2">
            <a:extLst>
              <a:ext uri="{FF2B5EF4-FFF2-40B4-BE49-F238E27FC236}">
                <a16:creationId xmlns:a16="http://schemas.microsoft.com/office/drawing/2014/main" id="{CD0DE7FF-7AD2-456D-91C3-8F64FDF7CFB7}"/>
              </a:ext>
            </a:extLst>
          </p:cNvPr>
          <p:cNvSpPr>
            <a:spLocks noGrp="1"/>
          </p:cNvSpPr>
          <p:nvPr>
            <p:ph type="sldNum" sz="quarter" idx="12"/>
          </p:nvPr>
        </p:nvSpPr>
        <p:spPr/>
        <p:txBody>
          <a:bodyPr/>
          <a:lstStyle/>
          <a:p>
            <a:fld id="{B5EB69C0-7537-C24C-BC67-8B5F238D9475}" type="slidenum">
              <a:rPr lang="en-US" smtClean="0"/>
              <a:pPr/>
              <a:t>91</a:t>
            </a:fld>
            <a:endParaRPr lang="en-US"/>
          </a:p>
        </p:txBody>
      </p:sp>
    </p:spTree>
    <p:extLst>
      <p:ext uri="{BB962C8B-B14F-4D97-AF65-F5344CB8AC3E}">
        <p14:creationId xmlns:p14="http://schemas.microsoft.com/office/powerpoint/2010/main" val="3351455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4B7A-70BE-4C53-B69A-A7398BB4E6DC}"/>
              </a:ext>
            </a:extLst>
          </p:cNvPr>
          <p:cNvSpPr>
            <a:spLocks noGrp="1"/>
          </p:cNvSpPr>
          <p:nvPr>
            <p:ph type="title"/>
          </p:nvPr>
        </p:nvSpPr>
        <p:spPr/>
        <p:txBody>
          <a:bodyPr/>
          <a:lstStyle/>
          <a:p>
            <a:r>
              <a:rPr lang="en-US"/>
              <a:t>Background and Test Plan</a:t>
            </a:r>
          </a:p>
        </p:txBody>
      </p:sp>
      <p:sp>
        <p:nvSpPr>
          <p:cNvPr id="3" name="Content Placeholder 2">
            <a:extLst>
              <a:ext uri="{FF2B5EF4-FFF2-40B4-BE49-F238E27FC236}">
                <a16:creationId xmlns:a16="http://schemas.microsoft.com/office/drawing/2014/main" id="{B147BE2B-BA0D-4865-B0FA-94CAE39B5A74}"/>
              </a:ext>
            </a:extLst>
          </p:cNvPr>
          <p:cNvSpPr>
            <a:spLocks noGrp="1"/>
          </p:cNvSpPr>
          <p:nvPr>
            <p:ph idx="1"/>
          </p:nvPr>
        </p:nvSpPr>
        <p:spPr/>
        <p:txBody>
          <a:bodyPr>
            <a:normAutofit fontScale="62500" lnSpcReduction="20000"/>
          </a:bodyPr>
          <a:lstStyle/>
          <a:p>
            <a:pPr marL="457200" indent="-457200">
              <a:buFont typeface="Arial" panose="020B0604020202020204" pitchFamily="34" charset="0"/>
              <a:buChar char="•"/>
            </a:pPr>
            <a:r>
              <a:rPr lang="en-US" err="1">
                <a:latin typeface="Arial"/>
                <a:cs typeface="Arial"/>
              </a:rPr>
              <a:t>Syncon</a:t>
            </a:r>
            <a:r>
              <a:rPr lang="en-US">
                <a:latin typeface="Arial"/>
                <a:cs typeface="Arial"/>
              </a:rPr>
              <a:t> Final Drive Oil in Sierrita Haul Truck 16064 Differential and Final Drives</a:t>
            </a:r>
          </a:p>
          <a:p>
            <a:pPr marL="705326" lvl="2" indent="-162401"/>
            <a:r>
              <a:rPr lang="en-US" sz="2600"/>
              <a:t>Test Started on or about January 15, 2019 (still ongoing)</a:t>
            </a:r>
          </a:p>
          <a:p>
            <a:pPr marL="457200" indent="-457200">
              <a:buFont typeface="Arial" panose="020B0604020202020204" pitchFamily="34" charset="0"/>
              <a:buChar char="•"/>
            </a:pPr>
            <a:r>
              <a:rPr lang="en-US">
                <a:latin typeface="Arial"/>
                <a:cs typeface="Arial"/>
              </a:rPr>
              <a:t>Components involved in testing are two (2) wheel group assemblies built in the Empire CRC facility, with all F model gears, and a Torrington bearing differential. </a:t>
            </a:r>
          </a:p>
          <a:p>
            <a:pPr marL="457200" indent="-457200">
              <a:buFont typeface="Arial" panose="020B0604020202020204" pitchFamily="34" charset="0"/>
              <a:buChar char="•"/>
            </a:pPr>
            <a:r>
              <a:rPr lang="en-US">
                <a:latin typeface="Arial"/>
                <a:cs typeface="Arial"/>
              </a:rPr>
              <a:t>The differential housing prepared to ensure a clean start and painted with a suitable paint, bright white in color. </a:t>
            </a:r>
            <a:endParaRPr lang="en-US"/>
          </a:p>
          <a:p>
            <a:pPr marL="457200" indent="-457200">
              <a:buFont typeface="Arial" panose="020B0604020202020204" pitchFamily="34" charset="0"/>
              <a:buChar char="•"/>
            </a:pPr>
            <a:r>
              <a:rPr lang="en-US">
                <a:latin typeface="Arial"/>
                <a:cs typeface="Arial"/>
              </a:rPr>
              <a:t>Oil Samples and Magnetic Plugs taken every 250 hours (Standard Oil Tests)</a:t>
            </a:r>
          </a:p>
          <a:p>
            <a:pPr marL="457200" indent="-457200">
              <a:buFont typeface="Arial" panose="020B0604020202020204" pitchFamily="34" charset="0"/>
              <a:buChar char="•"/>
            </a:pPr>
            <a:r>
              <a:rPr lang="en-US">
                <a:latin typeface="Arial"/>
                <a:cs typeface="Arial"/>
              </a:rPr>
              <a:t>P66 to perform RULER testing at 750 hour intervals</a:t>
            </a:r>
          </a:p>
          <a:p>
            <a:pPr marL="457200" indent="-457200">
              <a:buFont typeface="Arial" panose="020B0604020202020204" pitchFamily="34" charset="0"/>
              <a:buChar char="•"/>
            </a:pPr>
            <a:r>
              <a:rPr lang="en-US">
                <a:latin typeface="Arial"/>
                <a:cs typeface="Arial"/>
              </a:rPr>
              <a:t>Same kidney loop schedule as other trucks – 500 </a:t>
            </a:r>
            <a:r>
              <a:rPr lang="en-US" err="1">
                <a:latin typeface="Arial"/>
                <a:cs typeface="Arial"/>
              </a:rPr>
              <a:t>hrs</a:t>
            </a:r>
            <a:r>
              <a:rPr lang="en-US">
                <a:latin typeface="Arial"/>
                <a:cs typeface="Arial"/>
              </a:rPr>
              <a:t> (dedicated kidney loop for </a:t>
            </a:r>
            <a:r>
              <a:rPr lang="en-US" err="1">
                <a:latin typeface="Arial"/>
                <a:cs typeface="Arial"/>
              </a:rPr>
              <a:t>Syncon</a:t>
            </a:r>
            <a:r>
              <a:rPr lang="en-US">
                <a:latin typeface="Arial"/>
                <a:cs typeface="Arial"/>
              </a:rPr>
              <a:t> FD)</a:t>
            </a:r>
          </a:p>
          <a:p>
            <a:pPr marL="457200" indent="-457200">
              <a:buFont typeface="Arial" panose="020B0604020202020204" pitchFamily="34" charset="0"/>
              <a:buChar char="•"/>
            </a:pPr>
            <a:r>
              <a:rPr lang="en-US">
                <a:latin typeface="Arial"/>
                <a:cs typeface="Arial"/>
              </a:rPr>
              <a:t>Compare to a truck with PD6000 rebuilt at same time (16057)</a:t>
            </a:r>
          </a:p>
          <a:p>
            <a:endParaRPr lang="en-US"/>
          </a:p>
        </p:txBody>
      </p:sp>
      <p:sp>
        <p:nvSpPr>
          <p:cNvPr id="4" name="Slide Number Placeholder 3">
            <a:extLst>
              <a:ext uri="{FF2B5EF4-FFF2-40B4-BE49-F238E27FC236}">
                <a16:creationId xmlns:a16="http://schemas.microsoft.com/office/drawing/2014/main" id="{B8A9CC0E-76E8-4BAB-A24B-4D2A03226E90}"/>
              </a:ext>
            </a:extLst>
          </p:cNvPr>
          <p:cNvSpPr>
            <a:spLocks noGrp="1"/>
          </p:cNvSpPr>
          <p:nvPr>
            <p:ph type="sldNum" sz="quarter" idx="12"/>
          </p:nvPr>
        </p:nvSpPr>
        <p:spPr/>
        <p:txBody>
          <a:bodyPr/>
          <a:lstStyle/>
          <a:p>
            <a:fld id="{B5EB69C0-7537-C24C-BC67-8B5F238D9475}" type="slidenum">
              <a:rPr lang="en-US" smtClean="0"/>
              <a:pPr/>
              <a:t>92</a:t>
            </a:fld>
            <a:endParaRPr lang="en-US"/>
          </a:p>
        </p:txBody>
      </p:sp>
    </p:spTree>
    <p:extLst>
      <p:ext uri="{BB962C8B-B14F-4D97-AF65-F5344CB8AC3E}">
        <p14:creationId xmlns:p14="http://schemas.microsoft.com/office/powerpoint/2010/main" val="1867670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BF587-194C-4458-AA2F-951F52DBA7CE}"/>
              </a:ext>
            </a:extLst>
          </p:cNvPr>
          <p:cNvSpPr>
            <a:spLocks noGrp="1"/>
          </p:cNvSpPr>
          <p:nvPr>
            <p:ph type="title"/>
          </p:nvPr>
        </p:nvSpPr>
        <p:spPr/>
        <p:txBody>
          <a:bodyPr/>
          <a:lstStyle/>
          <a:p>
            <a:r>
              <a:rPr lang="en-US">
                <a:latin typeface="Arial"/>
                <a:cs typeface="Arial"/>
              </a:rPr>
              <a:t>Testing Details/Comments</a:t>
            </a:r>
            <a:endParaRPr lang="en-US"/>
          </a:p>
        </p:txBody>
      </p:sp>
      <p:sp>
        <p:nvSpPr>
          <p:cNvPr id="2" name="Content Placeholder 1">
            <a:extLst>
              <a:ext uri="{FF2B5EF4-FFF2-40B4-BE49-F238E27FC236}">
                <a16:creationId xmlns:a16="http://schemas.microsoft.com/office/drawing/2014/main" id="{5EB69069-7A2B-4D8F-822D-6A5AC3225B4E}"/>
              </a:ext>
            </a:extLst>
          </p:cNvPr>
          <p:cNvSpPr>
            <a:spLocks noGrp="1"/>
          </p:cNvSpPr>
          <p:nvPr>
            <p:ph idx="1"/>
          </p:nvPr>
        </p:nvSpPr>
        <p:spPr/>
        <p:txBody>
          <a:bodyPr>
            <a:normAutofit fontScale="77500" lnSpcReduction="20000"/>
          </a:bodyPr>
          <a:lstStyle/>
          <a:p>
            <a:pPr marL="457200" indent="-457200">
              <a:buFont typeface="Arial" panose="020B0604020202020204" pitchFamily="34" charset="0"/>
              <a:buChar char="•"/>
            </a:pPr>
            <a:r>
              <a:rPr lang="en-US">
                <a:latin typeface="Arial"/>
                <a:cs typeface="Arial"/>
              </a:rPr>
              <a:t>Incorrect magnetic plugs used initially (too long, not OEM, rare earth)</a:t>
            </a:r>
          </a:p>
          <a:p>
            <a:pPr marL="714375" lvl="1" indent="-457200"/>
            <a:r>
              <a:rPr lang="en-US">
                <a:latin typeface="Arial"/>
                <a:cs typeface="Arial"/>
              </a:rPr>
              <a:t>Metallurgical analysis indicated debris was not bearing or gear wear</a:t>
            </a:r>
            <a:endParaRPr lang="en-US"/>
          </a:p>
          <a:p>
            <a:pPr marL="714375" lvl="1" indent="-457200"/>
            <a:r>
              <a:rPr lang="en-US">
                <a:latin typeface="Arial"/>
                <a:cs typeface="Arial"/>
              </a:rPr>
              <a:t>2/12/19 inspection indicated no damage to component</a:t>
            </a:r>
          </a:p>
          <a:p>
            <a:pPr marL="457200" indent="-457200">
              <a:buFont typeface="Arial" panose="020B0604020202020204" pitchFamily="34" charset="0"/>
              <a:buChar char="•"/>
            </a:pPr>
            <a:r>
              <a:rPr lang="en-US">
                <a:latin typeface="Arial"/>
                <a:cs typeface="Arial"/>
              </a:rPr>
              <a:t>Duo Cone Seal Leaks</a:t>
            </a:r>
            <a:endParaRPr lang="en-US"/>
          </a:p>
          <a:p>
            <a:pPr marL="714375" lvl="1" indent="-457200"/>
            <a:r>
              <a:rPr lang="en-US">
                <a:latin typeface="Arial"/>
                <a:cs typeface="Arial"/>
              </a:rPr>
              <a:t>Minor leak in Right Final (slight viscosity loss) inspected on 5/31/19</a:t>
            </a:r>
            <a:endParaRPr lang="en-US"/>
          </a:p>
          <a:p>
            <a:pPr lvl="2"/>
            <a:r>
              <a:rPr lang="en-US">
                <a:latin typeface="Arial"/>
                <a:cs typeface="Arial"/>
              </a:rPr>
              <a:t>Truck continued to operate, topped off with more oil (~30 gal)</a:t>
            </a:r>
            <a:endParaRPr lang="en-US"/>
          </a:p>
          <a:p>
            <a:pPr marL="714375" lvl="1" indent="-457200"/>
            <a:r>
              <a:rPr lang="en-US">
                <a:latin typeface="Arial"/>
                <a:cs typeface="Arial"/>
              </a:rPr>
              <a:t>More substantial leak in Left Final (continual viscosity loss)</a:t>
            </a:r>
          </a:p>
          <a:p>
            <a:pPr lvl="2"/>
            <a:r>
              <a:rPr lang="en-US">
                <a:latin typeface="Arial"/>
                <a:cs typeface="Arial"/>
              </a:rPr>
              <a:t>Forced repair and replacement of oil on 10/30/19 (with 5923 hours on oil)</a:t>
            </a:r>
          </a:p>
          <a:p>
            <a:pPr lvl="2"/>
            <a:r>
              <a:rPr lang="en-US">
                <a:latin typeface="Arial"/>
                <a:cs typeface="Arial"/>
              </a:rPr>
              <a:t>Inspection showed component in excellent condition</a:t>
            </a:r>
          </a:p>
          <a:p>
            <a:pPr marL="457200" indent="-457200">
              <a:buFont typeface="Arial" panose="020B0604020202020204" pitchFamily="34" charset="0"/>
              <a:buChar char="•"/>
            </a:pPr>
            <a:endParaRPr lang="en-US">
              <a:latin typeface="Arial"/>
              <a:cs typeface="Arial"/>
            </a:endParaRPr>
          </a:p>
        </p:txBody>
      </p:sp>
      <p:sp>
        <p:nvSpPr>
          <p:cNvPr id="4" name="Slide Number Placeholder 3">
            <a:extLst>
              <a:ext uri="{FF2B5EF4-FFF2-40B4-BE49-F238E27FC236}">
                <a16:creationId xmlns:a16="http://schemas.microsoft.com/office/drawing/2014/main" id="{B2D495D1-D48F-4EDD-96C7-E605E66415B6}"/>
              </a:ext>
            </a:extLst>
          </p:cNvPr>
          <p:cNvSpPr>
            <a:spLocks noGrp="1"/>
          </p:cNvSpPr>
          <p:nvPr>
            <p:ph type="sldNum" sz="quarter" idx="12"/>
          </p:nvPr>
        </p:nvSpPr>
        <p:spPr/>
        <p:txBody>
          <a:bodyPr/>
          <a:lstStyle/>
          <a:p>
            <a:fld id="{B5EB69C0-7537-C24C-BC67-8B5F238D9475}" type="slidenum">
              <a:rPr lang="en-US" smtClean="0"/>
              <a:pPr/>
              <a:t>93</a:t>
            </a:fld>
            <a:endParaRPr lang="en-US"/>
          </a:p>
        </p:txBody>
      </p:sp>
    </p:spTree>
    <p:extLst>
      <p:ext uri="{BB962C8B-B14F-4D97-AF65-F5344CB8AC3E}">
        <p14:creationId xmlns:p14="http://schemas.microsoft.com/office/powerpoint/2010/main" val="38211955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4B7A-70BE-4C53-B69A-A7398BB4E6DC}"/>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B147BE2B-BA0D-4865-B0FA-94CAE39B5A74}"/>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a:latin typeface="Arial"/>
                <a:cs typeface="Arial"/>
              </a:rPr>
              <a:t>Currently 14,655 hours on components (as of 1/26/2021)</a:t>
            </a:r>
            <a:endParaRPr lang="en-US"/>
          </a:p>
          <a:p>
            <a:pPr marL="457200" lvl="0" indent="-457200">
              <a:buFont typeface="Arial" panose="020B0604020202020204" pitchFamily="34" charset="0"/>
              <a:buChar char="•"/>
            </a:pPr>
            <a:r>
              <a:rPr lang="en-US">
                <a:solidFill>
                  <a:srgbClr val="000000"/>
                </a:solidFill>
              </a:rPr>
              <a:t>RULER Results</a:t>
            </a:r>
          </a:p>
          <a:p>
            <a:pPr marL="714375" lvl="1" indent="-457200"/>
            <a:r>
              <a:rPr lang="en-US" err="1">
                <a:solidFill>
                  <a:srgbClr val="000000"/>
                </a:solidFill>
              </a:rPr>
              <a:t>Syncon</a:t>
            </a:r>
            <a:r>
              <a:rPr lang="en-US">
                <a:solidFill>
                  <a:srgbClr val="000000"/>
                </a:solidFill>
              </a:rPr>
              <a:t> Final Drive</a:t>
            </a:r>
          </a:p>
          <a:p>
            <a:pPr lvl="2"/>
            <a:r>
              <a:rPr lang="en-US">
                <a:solidFill>
                  <a:srgbClr val="000000"/>
                </a:solidFill>
              </a:rPr>
              <a:t>3664 hours – 90% (taken 7/15/2019)</a:t>
            </a:r>
          </a:p>
          <a:p>
            <a:pPr lvl="2"/>
            <a:r>
              <a:rPr lang="en-US">
                <a:solidFill>
                  <a:srgbClr val="000000"/>
                </a:solidFill>
              </a:rPr>
              <a:t>5498 hours – 90% (taken 10/10/2019)</a:t>
            </a:r>
          </a:p>
          <a:p>
            <a:pPr lvl="2"/>
            <a:r>
              <a:rPr lang="en-US">
                <a:solidFill>
                  <a:srgbClr val="000000"/>
                </a:solidFill>
                <a:latin typeface="Arial"/>
                <a:cs typeface="Arial"/>
              </a:rPr>
              <a:t>6059 hours – 97% (taken 9/9/2020 from 2</a:t>
            </a:r>
            <a:r>
              <a:rPr lang="en-US" baseline="30000">
                <a:solidFill>
                  <a:srgbClr val="000000"/>
                </a:solidFill>
                <a:latin typeface="Arial"/>
                <a:cs typeface="Arial"/>
              </a:rPr>
              <a:t>nd</a:t>
            </a:r>
            <a:r>
              <a:rPr lang="en-US">
                <a:solidFill>
                  <a:srgbClr val="000000"/>
                </a:solidFill>
                <a:latin typeface="Arial"/>
                <a:cs typeface="Arial"/>
              </a:rPr>
              <a:t> batch of oil)</a:t>
            </a:r>
          </a:p>
          <a:p>
            <a:pPr lvl="2"/>
            <a:r>
              <a:rPr lang="en-US">
                <a:solidFill>
                  <a:srgbClr val="000000"/>
                </a:solidFill>
                <a:latin typeface="Arial"/>
                <a:cs typeface="Arial"/>
              </a:rPr>
              <a:t>7414 hours – 88% (taken 11/17/20 from 2</a:t>
            </a:r>
            <a:r>
              <a:rPr lang="en-US" baseline="30000">
                <a:solidFill>
                  <a:srgbClr val="000000"/>
                </a:solidFill>
                <a:latin typeface="Arial"/>
                <a:cs typeface="Arial"/>
              </a:rPr>
              <a:t>nd</a:t>
            </a:r>
            <a:r>
              <a:rPr lang="en-US">
                <a:solidFill>
                  <a:srgbClr val="000000"/>
                </a:solidFill>
                <a:latin typeface="Arial"/>
                <a:cs typeface="Arial"/>
              </a:rPr>
              <a:t> batch of oil)</a:t>
            </a:r>
          </a:p>
          <a:p>
            <a:pPr marL="714375" lvl="1" indent="-457200"/>
            <a:r>
              <a:rPr lang="en-US" err="1">
                <a:solidFill>
                  <a:srgbClr val="000000"/>
                </a:solidFill>
              </a:rPr>
              <a:t>Powerdrive</a:t>
            </a:r>
            <a:r>
              <a:rPr lang="en-US">
                <a:solidFill>
                  <a:srgbClr val="000000"/>
                </a:solidFill>
              </a:rPr>
              <a:t> 6000</a:t>
            </a:r>
          </a:p>
          <a:p>
            <a:pPr lvl="2"/>
            <a:r>
              <a:rPr lang="en-US">
                <a:solidFill>
                  <a:srgbClr val="000000"/>
                </a:solidFill>
              </a:rPr>
              <a:t>2100 Hours – 79%</a:t>
            </a:r>
          </a:p>
          <a:p>
            <a:pPr marL="457200" indent="-45720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7EF4F281-43DF-4263-A956-3DE5281078C3}"/>
              </a:ext>
            </a:extLst>
          </p:cNvPr>
          <p:cNvSpPr>
            <a:spLocks noGrp="1"/>
          </p:cNvSpPr>
          <p:nvPr>
            <p:ph type="sldNum" sz="quarter" idx="12"/>
          </p:nvPr>
        </p:nvSpPr>
        <p:spPr/>
        <p:txBody>
          <a:bodyPr/>
          <a:lstStyle/>
          <a:p>
            <a:fld id="{B5EB69C0-7537-C24C-BC67-8B5F238D9475}" type="slidenum">
              <a:rPr lang="en-US" smtClean="0"/>
              <a:pPr/>
              <a:t>94</a:t>
            </a:fld>
            <a:endParaRPr lang="en-US"/>
          </a:p>
        </p:txBody>
      </p:sp>
    </p:spTree>
    <p:extLst>
      <p:ext uri="{BB962C8B-B14F-4D97-AF65-F5344CB8AC3E}">
        <p14:creationId xmlns:p14="http://schemas.microsoft.com/office/powerpoint/2010/main" val="28975121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B1EE-BC80-435D-828A-EC803915C620}"/>
              </a:ext>
            </a:extLst>
          </p:cNvPr>
          <p:cNvSpPr>
            <a:spLocks noGrp="1"/>
          </p:cNvSpPr>
          <p:nvPr>
            <p:ph type="title"/>
          </p:nvPr>
        </p:nvSpPr>
        <p:spPr/>
        <p:txBody>
          <a:bodyPr/>
          <a:lstStyle/>
          <a:p>
            <a:r>
              <a:rPr lang="en-US"/>
              <a:t>Viscosity</a:t>
            </a:r>
          </a:p>
        </p:txBody>
      </p:sp>
      <p:pic>
        <p:nvPicPr>
          <p:cNvPr id="10" name="Content Placeholder 9">
            <a:extLst>
              <a:ext uri="{FF2B5EF4-FFF2-40B4-BE49-F238E27FC236}">
                <a16:creationId xmlns:a16="http://schemas.microsoft.com/office/drawing/2014/main" id="{FDEAD90F-7667-4B4A-8969-5C98439366EA}"/>
              </a:ext>
            </a:extLst>
          </p:cNvPr>
          <p:cNvPicPr>
            <a:picLocks noGrp="1" noChangeAspect="1"/>
          </p:cNvPicPr>
          <p:nvPr>
            <p:ph idx="1"/>
          </p:nvPr>
        </p:nvPicPr>
        <p:blipFill>
          <a:blip r:embed="rId3"/>
          <a:stretch>
            <a:fillRect/>
          </a:stretch>
        </p:blipFill>
        <p:spPr>
          <a:xfrm>
            <a:off x="175726" y="2138321"/>
            <a:ext cx="4231515" cy="3074762"/>
          </a:xfrm>
          <a:prstGeom prst="rect">
            <a:avLst/>
          </a:prstGeom>
        </p:spPr>
      </p:pic>
      <p:pic>
        <p:nvPicPr>
          <p:cNvPr id="11" name="Picture 10">
            <a:extLst>
              <a:ext uri="{FF2B5EF4-FFF2-40B4-BE49-F238E27FC236}">
                <a16:creationId xmlns:a16="http://schemas.microsoft.com/office/drawing/2014/main" id="{4E93E41F-01AD-42F6-B002-94DB01A0614F}"/>
              </a:ext>
            </a:extLst>
          </p:cNvPr>
          <p:cNvPicPr>
            <a:picLocks noChangeAspect="1"/>
          </p:cNvPicPr>
          <p:nvPr/>
        </p:nvPicPr>
        <p:blipFill>
          <a:blip r:embed="rId4"/>
          <a:stretch>
            <a:fillRect/>
          </a:stretch>
        </p:blipFill>
        <p:spPr>
          <a:xfrm>
            <a:off x="4736759" y="2138321"/>
            <a:ext cx="4231515" cy="3074762"/>
          </a:xfrm>
          <a:prstGeom prst="rect">
            <a:avLst/>
          </a:prstGeom>
        </p:spPr>
      </p:pic>
      <p:sp>
        <p:nvSpPr>
          <p:cNvPr id="2" name="Slide Number Placeholder 1">
            <a:extLst>
              <a:ext uri="{FF2B5EF4-FFF2-40B4-BE49-F238E27FC236}">
                <a16:creationId xmlns:a16="http://schemas.microsoft.com/office/drawing/2014/main" id="{194A8D93-131A-4CC2-83B4-19624EBDAF7F}"/>
              </a:ext>
            </a:extLst>
          </p:cNvPr>
          <p:cNvSpPr>
            <a:spLocks noGrp="1"/>
          </p:cNvSpPr>
          <p:nvPr>
            <p:ph type="sldNum" sz="quarter" idx="12"/>
          </p:nvPr>
        </p:nvSpPr>
        <p:spPr/>
        <p:txBody>
          <a:bodyPr/>
          <a:lstStyle/>
          <a:p>
            <a:fld id="{B5EB69C0-7537-C24C-BC67-8B5F238D9475}" type="slidenum">
              <a:rPr lang="en-US" smtClean="0"/>
              <a:pPr/>
              <a:t>95</a:t>
            </a:fld>
            <a:endParaRPr lang="en-US"/>
          </a:p>
        </p:txBody>
      </p:sp>
    </p:spTree>
    <p:extLst>
      <p:ext uri="{BB962C8B-B14F-4D97-AF65-F5344CB8AC3E}">
        <p14:creationId xmlns:p14="http://schemas.microsoft.com/office/powerpoint/2010/main" val="425178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46D94-B2B8-452C-A73F-F61409EEBC65}"/>
              </a:ext>
            </a:extLst>
          </p:cNvPr>
          <p:cNvSpPr>
            <a:spLocks noGrp="1"/>
          </p:cNvSpPr>
          <p:nvPr>
            <p:ph type="title"/>
          </p:nvPr>
        </p:nvSpPr>
        <p:spPr/>
        <p:txBody>
          <a:bodyPr/>
          <a:lstStyle/>
          <a:p>
            <a:r>
              <a:rPr lang="en-US"/>
              <a:t>Wear and ISO</a:t>
            </a:r>
          </a:p>
        </p:txBody>
      </p:sp>
      <p:sp>
        <p:nvSpPr>
          <p:cNvPr id="3" name="Content Placeholder 2">
            <a:extLst>
              <a:ext uri="{FF2B5EF4-FFF2-40B4-BE49-F238E27FC236}">
                <a16:creationId xmlns:a16="http://schemas.microsoft.com/office/drawing/2014/main" id="{AFAB8033-0CAE-467C-8137-51ABD053EA5E}"/>
              </a:ext>
            </a:extLst>
          </p:cNvPr>
          <p:cNvSpPr>
            <a:spLocks noGrp="1"/>
          </p:cNvSpPr>
          <p:nvPr>
            <p:ph idx="13"/>
          </p:nvPr>
        </p:nvSpPr>
        <p:spPr/>
        <p:txBody>
          <a:bodyPr>
            <a:normAutofit fontScale="92500" lnSpcReduction="20000"/>
          </a:bodyPr>
          <a:lstStyle/>
          <a:p>
            <a:r>
              <a:rPr lang="en-US"/>
              <a:t>Better PQ results (lower wear generation)</a:t>
            </a:r>
          </a:p>
          <a:p>
            <a:pPr lvl="1"/>
            <a:r>
              <a:rPr lang="en-US"/>
              <a:t>8 average for HT64</a:t>
            </a:r>
          </a:p>
          <a:p>
            <a:pPr lvl="1"/>
            <a:r>
              <a:rPr lang="en-US"/>
              <a:t>16 average for </a:t>
            </a:r>
            <a:r>
              <a:rPr lang="en-US" err="1"/>
              <a:t>Sierrita</a:t>
            </a:r>
            <a:r>
              <a:rPr lang="en-US"/>
              <a:t> fleet</a:t>
            </a:r>
          </a:p>
          <a:p>
            <a:r>
              <a:rPr lang="en-US"/>
              <a:t>Comparable Iron wear</a:t>
            </a:r>
          </a:p>
          <a:p>
            <a:pPr lvl="1"/>
            <a:r>
              <a:rPr lang="en-US"/>
              <a:t>33 ppm average for </a:t>
            </a:r>
            <a:r>
              <a:rPr lang="en-US" err="1"/>
              <a:t>Sierrita</a:t>
            </a:r>
            <a:r>
              <a:rPr lang="en-US"/>
              <a:t> fleet</a:t>
            </a:r>
          </a:p>
          <a:p>
            <a:pPr lvl="1"/>
            <a:r>
              <a:rPr lang="en-US"/>
              <a:t>35 ppm for HT64</a:t>
            </a:r>
          </a:p>
          <a:p>
            <a:r>
              <a:rPr lang="en-US"/>
              <a:t>Better ISO Code results to rest of fleet</a:t>
            </a:r>
          </a:p>
          <a:p>
            <a:pPr lvl="1"/>
            <a:r>
              <a:rPr lang="en-US"/>
              <a:t>HT64 – 21.5/19.3/15 average</a:t>
            </a:r>
          </a:p>
          <a:p>
            <a:pPr lvl="1"/>
            <a:r>
              <a:rPr lang="en-US" err="1"/>
              <a:t>Sierrita</a:t>
            </a:r>
            <a:r>
              <a:rPr lang="en-US"/>
              <a:t> fleet – 22.5/20/15 average</a:t>
            </a:r>
          </a:p>
          <a:p>
            <a:endParaRPr lang="en-US"/>
          </a:p>
        </p:txBody>
      </p:sp>
      <p:pic>
        <p:nvPicPr>
          <p:cNvPr id="4" name="Picture 3">
            <a:extLst>
              <a:ext uri="{FF2B5EF4-FFF2-40B4-BE49-F238E27FC236}">
                <a16:creationId xmlns:a16="http://schemas.microsoft.com/office/drawing/2014/main" id="{408ECBF6-ADC1-4A73-86D5-16BD204134C9}"/>
              </a:ext>
            </a:extLst>
          </p:cNvPr>
          <p:cNvPicPr>
            <a:picLocks noChangeAspect="1"/>
          </p:cNvPicPr>
          <p:nvPr/>
        </p:nvPicPr>
        <p:blipFill>
          <a:blip r:embed="rId2"/>
          <a:stretch>
            <a:fillRect/>
          </a:stretch>
        </p:blipFill>
        <p:spPr>
          <a:xfrm>
            <a:off x="4500082" y="2411730"/>
            <a:ext cx="4507707" cy="3274586"/>
          </a:xfrm>
          <a:prstGeom prst="rect">
            <a:avLst/>
          </a:prstGeom>
        </p:spPr>
      </p:pic>
      <p:sp>
        <p:nvSpPr>
          <p:cNvPr id="5" name="Slide Number Placeholder 4">
            <a:extLst>
              <a:ext uri="{FF2B5EF4-FFF2-40B4-BE49-F238E27FC236}">
                <a16:creationId xmlns:a16="http://schemas.microsoft.com/office/drawing/2014/main" id="{EEA52CA6-6814-492E-B2A3-E840AB9B7270}"/>
              </a:ext>
            </a:extLst>
          </p:cNvPr>
          <p:cNvSpPr>
            <a:spLocks noGrp="1"/>
          </p:cNvSpPr>
          <p:nvPr>
            <p:ph type="sldNum" sz="quarter" idx="12"/>
          </p:nvPr>
        </p:nvSpPr>
        <p:spPr/>
        <p:txBody>
          <a:bodyPr/>
          <a:lstStyle/>
          <a:p>
            <a:fld id="{B5EB69C0-7537-C24C-BC67-8B5F238D9475}" type="slidenum">
              <a:rPr lang="en-US" smtClean="0"/>
              <a:pPr/>
              <a:t>96</a:t>
            </a:fld>
            <a:endParaRPr lang="en-US"/>
          </a:p>
        </p:txBody>
      </p:sp>
    </p:spTree>
    <p:extLst>
      <p:ext uri="{BB962C8B-B14F-4D97-AF65-F5344CB8AC3E}">
        <p14:creationId xmlns:p14="http://schemas.microsoft.com/office/powerpoint/2010/main" val="12134957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4B7A-70BE-4C53-B69A-A7398BB4E6DC}"/>
              </a:ext>
            </a:extLst>
          </p:cNvPr>
          <p:cNvSpPr>
            <a:spLocks noGrp="1"/>
          </p:cNvSpPr>
          <p:nvPr>
            <p:ph type="title"/>
          </p:nvPr>
        </p:nvSpPr>
        <p:spPr/>
        <p:txBody>
          <a:bodyPr/>
          <a:lstStyle/>
          <a:p>
            <a:r>
              <a:rPr lang="en-US"/>
              <a:t>Differential Oil Temperature </a:t>
            </a:r>
            <a:r>
              <a:rPr lang="en-US" err="1"/>
              <a:t>Sierrita</a:t>
            </a:r>
            <a:r>
              <a:rPr lang="en-US"/>
              <a:t> D Models</a:t>
            </a:r>
          </a:p>
        </p:txBody>
      </p:sp>
      <p:pic>
        <p:nvPicPr>
          <p:cNvPr id="9" name="Content Placeholder 8">
            <a:extLst>
              <a:ext uri="{FF2B5EF4-FFF2-40B4-BE49-F238E27FC236}">
                <a16:creationId xmlns:a16="http://schemas.microsoft.com/office/drawing/2014/main" id="{0B906991-DBBC-4B62-831F-73208F0E9892}"/>
              </a:ext>
            </a:extLst>
          </p:cNvPr>
          <p:cNvPicPr>
            <a:picLocks noGrp="1" noChangeAspect="1"/>
          </p:cNvPicPr>
          <p:nvPr>
            <p:ph idx="1"/>
          </p:nvPr>
        </p:nvPicPr>
        <p:blipFill>
          <a:blip r:embed="rId3"/>
          <a:stretch>
            <a:fillRect/>
          </a:stretch>
        </p:blipFill>
        <p:spPr>
          <a:xfrm>
            <a:off x="297180" y="1352892"/>
            <a:ext cx="6214697" cy="4351338"/>
          </a:xfrm>
          <a:prstGeom prst="rect">
            <a:avLst/>
          </a:prstGeom>
        </p:spPr>
      </p:pic>
      <p:sp>
        <p:nvSpPr>
          <p:cNvPr id="8" name="Text Placeholder 7">
            <a:extLst>
              <a:ext uri="{FF2B5EF4-FFF2-40B4-BE49-F238E27FC236}">
                <a16:creationId xmlns:a16="http://schemas.microsoft.com/office/drawing/2014/main" id="{DAC30079-67E6-4AAD-B412-14E2E1157EF2}"/>
              </a:ext>
            </a:extLst>
          </p:cNvPr>
          <p:cNvSpPr>
            <a:spLocks noGrp="1"/>
          </p:cNvSpPr>
          <p:nvPr>
            <p:ph sz="half" idx="4294967295"/>
          </p:nvPr>
        </p:nvSpPr>
        <p:spPr>
          <a:xfrm>
            <a:off x="6853238" y="1916113"/>
            <a:ext cx="2290762" cy="3692525"/>
          </a:xfrm>
        </p:spPr>
        <p:txBody>
          <a:bodyPr/>
          <a:lstStyle/>
          <a:p>
            <a:r>
              <a:rPr lang="en-US" sz="1500"/>
              <a:t>HT64 Differential Oil Temperature running 5</a:t>
            </a:r>
            <a:r>
              <a:rPr lang="en-US" sz="1500">
                <a:latin typeface="Times New Roman" panose="02020603050405020304" pitchFamily="18" charset="0"/>
                <a:cs typeface="Times New Roman" panose="02020603050405020304" pitchFamily="18" charset="0"/>
              </a:rPr>
              <a:t>°</a:t>
            </a:r>
            <a:r>
              <a:rPr lang="en-US" sz="1500"/>
              <a:t>F cooler in Summer 2020 (on average) compared to rest of 793Ds in </a:t>
            </a:r>
            <a:r>
              <a:rPr lang="en-US" sz="1500" err="1"/>
              <a:t>Sierrita</a:t>
            </a:r>
            <a:endParaRPr lang="en-US" sz="1500"/>
          </a:p>
        </p:txBody>
      </p:sp>
      <p:sp>
        <p:nvSpPr>
          <p:cNvPr id="13" name="Rectangle 12">
            <a:extLst>
              <a:ext uri="{FF2B5EF4-FFF2-40B4-BE49-F238E27FC236}">
                <a16:creationId xmlns:a16="http://schemas.microsoft.com/office/drawing/2014/main" id="{E015CEA8-0298-47A9-87BD-7018410CB60C}"/>
              </a:ext>
            </a:extLst>
          </p:cNvPr>
          <p:cNvSpPr/>
          <p:nvPr/>
        </p:nvSpPr>
        <p:spPr>
          <a:xfrm>
            <a:off x="3179294" y="1916113"/>
            <a:ext cx="416104" cy="36925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 name="Slide Number Placeholder 2">
            <a:extLst>
              <a:ext uri="{FF2B5EF4-FFF2-40B4-BE49-F238E27FC236}">
                <a16:creationId xmlns:a16="http://schemas.microsoft.com/office/drawing/2014/main" id="{2DB3F3D4-2675-4504-AF33-B156D84BBBD5}"/>
              </a:ext>
            </a:extLst>
          </p:cNvPr>
          <p:cNvSpPr>
            <a:spLocks noGrp="1"/>
          </p:cNvSpPr>
          <p:nvPr>
            <p:ph type="sldNum" sz="quarter" idx="12"/>
          </p:nvPr>
        </p:nvSpPr>
        <p:spPr/>
        <p:txBody>
          <a:bodyPr/>
          <a:lstStyle/>
          <a:p>
            <a:fld id="{B5EB69C0-7537-C24C-BC67-8B5F238D9475}" type="slidenum">
              <a:rPr lang="en-US" smtClean="0"/>
              <a:pPr/>
              <a:t>97</a:t>
            </a:fld>
            <a:endParaRPr lang="en-US"/>
          </a:p>
        </p:txBody>
      </p:sp>
    </p:spTree>
    <p:extLst>
      <p:ext uri="{BB962C8B-B14F-4D97-AF65-F5344CB8AC3E}">
        <p14:creationId xmlns:p14="http://schemas.microsoft.com/office/powerpoint/2010/main" val="32200597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9BE4D-9CB4-4F19-AA92-AA73C6978BC7}"/>
              </a:ext>
            </a:extLst>
          </p:cNvPr>
          <p:cNvSpPr>
            <a:spLocks noGrp="1"/>
          </p:cNvSpPr>
          <p:nvPr>
            <p:ph type="title"/>
          </p:nvPr>
        </p:nvSpPr>
        <p:spPr/>
        <p:txBody>
          <a:bodyPr/>
          <a:lstStyle/>
          <a:p>
            <a:r>
              <a:rPr lang="en-US" err="1"/>
              <a:t>Syncon</a:t>
            </a:r>
            <a:r>
              <a:rPr lang="en-US"/>
              <a:t> FD1 Costs</a:t>
            </a:r>
          </a:p>
        </p:txBody>
      </p:sp>
      <p:graphicFrame>
        <p:nvGraphicFramePr>
          <p:cNvPr id="5" name="Content Placeholder 4">
            <a:extLst>
              <a:ext uri="{FF2B5EF4-FFF2-40B4-BE49-F238E27FC236}">
                <a16:creationId xmlns:a16="http://schemas.microsoft.com/office/drawing/2014/main" id="{CC9D7C17-EDA4-4A78-9D4A-9F2F90318E56}"/>
              </a:ext>
            </a:extLst>
          </p:cNvPr>
          <p:cNvGraphicFramePr>
            <a:graphicFrameLocks noGrp="1"/>
          </p:cNvGraphicFramePr>
          <p:nvPr>
            <p:ph idx="1"/>
            <p:extLst>
              <p:ext uri="{D42A27DB-BD31-4B8C-83A1-F6EECF244321}">
                <p14:modId xmlns:p14="http://schemas.microsoft.com/office/powerpoint/2010/main" val="2985548766"/>
              </p:ext>
            </p:extLst>
          </p:nvPr>
        </p:nvGraphicFramePr>
        <p:xfrm>
          <a:off x="1266190" y="1392362"/>
          <a:ext cx="6611620" cy="2153068"/>
        </p:xfrm>
        <a:graphic>
          <a:graphicData uri="http://schemas.openxmlformats.org/drawingml/2006/table">
            <a:tbl>
              <a:tblPr>
                <a:tableStyleId>{5940675A-B579-460E-94D1-54222C63F5DA}</a:tableStyleId>
              </a:tblPr>
              <a:tblGrid>
                <a:gridCol w="1040031">
                  <a:extLst>
                    <a:ext uri="{9D8B030D-6E8A-4147-A177-3AD203B41FA5}">
                      <a16:colId xmlns:a16="http://schemas.microsoft.com/office/drawing/2014/main" val="1594575556"/>
                    </a:ext>
                  </a:extLst>
                </a:gridCol>
                <a:gridCol w="2111013">
                  <a:extLst>
                    <a:ext uri="{9D8B030D-6E8A-4147-A177-3AD203B41FA5}">
                      <a16:colId xmlns:a16="http://schemas.microsoft.com/office/drawing/2014/main" val="3922961442"/>
                    </a:ext>
                  </a:extLst>
                </a:gridCol>
                <a:gridCol w="3460576">
                  <a:extLst>
                    <a:ext uri="{9D8B030D-6E8A-4147-A177-3AD203B41FA5}">
                      <a16:colId xmlns:a16="http://schemas.microsoft.com/office/drawing/2014/main" val="2666337919"/>
                    </a:ext>
                  </a:extLst>
                </a:gridCol>
              </a:tblGrid>
              <a:tr h="385228">
                <a:tc>
                  <a:txBody>
                    <a:bodyPr/>
                    <a:lstStyle/>
                    <a:p>
                      <a:pPr algn="ctr" fontAlgn="b"/>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PD6000 Oil Volume (2019)</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Cost (at 2021Q2 price)</a:t>
                      </a:r>
                      <a:endParaRPr lang="en-US" sz="1400" b="0" i="0" u="none" strike="noStrike">
                        <a:solidFill>
                          <a:srgbClr val="000000"/>
                        </a:solidFill>
                        <a:effectLst/>
                        <a:latin typeface="Calibri" panose="020F0502020204030204" pitchFamily="34" charset="0"/>
                      </a:endParaRPr>
                    </a:p>
                  </a:txBody>
                  <a:tcPr marL="10326" marR="10326" marT="7620" marB="0" anchor="b"/>
                </a:tc>
                <a:extLst>
                  <a:ext uri="{0D108BD9-81ED-4DB2-BD59-A6C34878D82A}">
                    <a16:rowId xmlns:a16="http://schemas.microsoft.com/office/drawing/2014/main" val="3885446400"/>
                  </a:ext>
                </a:extLst>
              </a:tr>
              <a:tr h="205455">
                <a:tc>
                  <a:txBody>
                    <a:bodyPr/>
                    <a:lstStyle/>
                    <a:p>
                      <a:pPr algn="ctr" fontAlgn="b"/>
                      <a:r>
                        <a:rPr lang="en-US" sz="1400" u="none" strike="noStrike">
                          <a:effectLst/>
                        </a:rPr>
                        <a:t>Tyrone</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5697</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 $                   50,931.18 </a:t>
                      </a:r>
                      <a:endParaRPr lang="en-US" sz="1400" b="0" i="0" u="none" strike="noStrike">
                        <a:solidFill>
                          <a:srgbClr val="000000"/>
                        </a:solidFill>
                        <a:effectLst/>
                        <a:latin typeface="Calibri" panose="020F0502020204030204" pitchFamily="34" charset="0"/>
                      </a:endParaRPr>
                    </a:p>
                  </a:txBody>
                  <a:tcPr marL="10326" marR="10326" marT="7620" marB="0" anchor="b"/>
                </a:tc>
                <a:extLst>
                  <a:ext uri="{0D108BD9-81ED-4DB2-BD59-A6C34878D82A}">
                    <a16:rowId xmlns:a16="http://schemas.microsoft.com/office/drawing/2014/main" val="2204996643"/>
                  </a:ext>
                </a:extLst>
              </a:tr>
              <a:tr h="205455">
                <a:tc>
                  <a:txBody>
                    <a:bodyPr/>
                    <a:lstStyle/>
                    <a:p>
                      <a:pPr algn="ctr" fontAlgn="b"/>
                      <a:r>
                        <a:rPr lang="en-US" sz="1400" u="none" strike="noStrike">
                          <a:effectLst/>
                        </a:rPr>
                        <a:t>Morenci</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135942</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 $              1,215,321.48 </a:t>
                      </a:r>
                      <a:endParaRPr lang="en-US" sz="1400" b="0" i="0" u="none" strike="noStrike">
                        <a:solidFill>
                          <a:srgbClr val="000000"/>
                        </a:solidFill>
                        <a:effectLst/>
                        <a:latin typeface="Calibri" panose="020F0502020204030204" pitchFamily="34" charset="0"/>
                      </a:endParaRPr>
                    </a:p>
                  </a:txBody>
                  <a:tcPr marL="10326" marR="10326" marT="7620" marB="0" anchor="b"/>
                </a:tc>
                <a:extLst>
                  <a:ext uri="{0D108BD9-81ED-4DB2-BD59-A6C34878D82A}">
                    <a16:rowId xmlns:a16="http://schemas.microsoft.com/office/drawing/2014/main" val="3232032657"/>
                  </a:ext>
                </a:extLst>
              </a:tr>
              <a:tr h="205455">
                <a:tc>
                  <a:txBody>
                    <a:bodyPr/>
                    <a:lstStyle/>
                    <a:p>
                      <a:pPr algn="ctr" fontAlgn="b"/>
                      <a:r>
                        <a:rPr lang="en-US" sz="1400" u="none" strike="noStrike">
                          <a:effectLst/>
                        </a:rPr>
                        <a:t>Chino</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41512</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 $                 371,117.28 </a:t>
                      </a:r>
                      <a:endParaRPr lang="en-US" sz="1400" b="0" i="0" u="none" strike="noStrike">
                        <a:solidFill>
                          <a:srgbClr val="000000"/>
                        </a:solidFill>
                        <a:effectLst/>
                        <a:latin typeface="Calibri" panose="020F0502020204030204" pitchFamily="34" charset="0"/>
                      </a:endParaRPr>
                    </a:p>
                  </a:txBody>
                  <a:tcPr marL="10326" marR="10326" marT="7620" marB="0" anchor="b"/>
                </a:tc>
                <a:extLst>
                  <a:ext uri="{0D108BD9-81ED-4DB2-BD59-A6C34878D82A}">
                    <a16:rowId xmlns:a16="http://schemas.microsoft.com/office/drawing/2014/main" val="962145111"/>
                  </a:ext>
                </a:extLst>
              </a:tr>
              <a:tr h="205455">
                <a:tc>
                  <a:txBody>
                    <a:bodyPr/>
                    <a:lstStyle/>
                    <a:p>
                      <a:pPr algn="ctr" fontAlgn="b"/>
                      <a:r>
                        <a:rPr lang="en-US" sz="1400" u="none" strike="noStrike">
                          <a:effectLst/>
                        </a:rPr>
                        <a:t>Sierrita</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19345</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 $                 172,944.30 </a:t>
                      </a:r>
                      <a:endParaRPr lang="en-US" sz="1400" b="0" i="0" u="none" strike="noStrike">
                        <a:solidFill>
                          <a:srgbClr val="000000"/>
                        </a:solidFill>
                        <a:effectLst/>
                        <a:latin typeface="Calibri" panose="020F0502020204030204" pitchFamily="34" charset="0"/>
                      </a:endParaRPr>
                    </a:p>
                  </a:txBody>
                  <a:tcPr marL="10326" marR="10326" marT="7620" marB="0" anchor="b"/>
                </a:tc>
                <a:extLst>
                  <a:ext uri="{0D108BD9-81ED-4DB2-BD59-A6C34878D82A}">
                    <a16:rowId xmlns:a16="http://schemas.microsoft.com/office/drawing/2014/main" val="2173248762"/>
                  </a:ext>
                </a:extLst>
              </a:tr>
              <a:tr h="205455">
                <a:tc>
                  <a:txBody>
                    <a:bodyPr/>
                    <a:lstStyle/>
                    <a:p>
                      <a:pPr algn="ctr" fontAlgn="b"/>
                      <a:r>
                        <a:rPr lang="en-US" sz="1400" u="none" strike="noStrike">
                          <a:effectLst/>
                        </a:rPr>
                        <a:t>Bagdad</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31894</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 $                 285,132.36 </a:t>
                      </a:r>
                      <a:endParaRPr lang="en-US" sz="1400" b="0" i="0" u="none" strike="noStrike">
                        <a:solidFill>
                          <a:srgbClr val="000000"/>
                        </a:solidFill>
                        <a:effectLst/>
                        <a:latin typeface="Calibri" panose="020F0502020204030204" pitchFamily="34" charset="0"/>
                      </a:endParaRPr>
                    </a:p>
                  </a:txBody>
                  <a:tcPr marL="10326" marR="10326" marT="7620" marB="0" anchor="b"/>
                </a:tc>
                <a:extLst>
                  <a:ext uri="{0D108BD9-81ED-4DB2-BD59-A6C34878D82A}">
                    <a16:rowId xmlns:a16="http://schemas.microsoft.com/office/drawing/2014/main" val="53553573"/>
                  </a:ext>
                </a:extLst>
              </a:tr>
              <a:tr h="205455">
                <a:tc>
                  <a:txBody>
                    <a:bodyPr/>
                    <a:lstStyle/>
                    <a:p>
                      <a:pPr algn="ctr" fontAlgn="b"/>
                      <a:r>
                        <a:rPr lang="en-US" sz="1400" u="none" strike="noStrike">
                          <a:effectLst/>
                        </a:rPr>
                        <a:t>Safford</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9500</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 $                   84,930.00 </a:t>
                      </a:r>
                      <a:endParaRPr lang="en-US" sz="1400" b="0" i="0" u="none" strike="noStrike">
                        <a:solidFill>
                          <a:srgbClr val="000000"/>
                        </a:solidFill>
                        <a:effectLst/>
                        <a:latin typeface="Calibri" panose="020F0502020204030204" pitchFamily="34" charset="0"/>
                      </a:endParaRPr>
                    </a:p>
                  </a:txBody>
                  <a:tcPr marL="10326" marR="10326" marT="7620" marB="0" anchor="b"/>
                </a:tc>
                <a:extLst>
                  <a:ext uri="{0D108BD9-81ED-4DB2-BD59-A6C34878D82A}">
                    <a16:rowId xmlns:a16="http://schemas.microsoft.com/office/drawing/2014/main" val="1331125704"/>
                  </a:ext>
                </a:extLst>
              </a:tr>
              <a:tr h="205455">
                <a:tc>
                  <a:txBody>
                    <a:bodyPr/>
                    <a:lstStyle/>
                    <a:p>
                      <a:pPr algn="ctr" fontAlgn="b"/>
                      <a:r>
                        <a:rPr lang="en-US" sz="1400" u="none" strike="noStrike">
                          <a:effectLst/>
                        </a:rPr>
                        <a:t>Climax</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9900</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 $                   88,506.00 </a:t>
                      </a:r>
                      <a:endParaRPr lang="en-US" sz="1400" b="0" i="0" u="none" strike="noStrike">
                        <a:solidFill>
                          <a:srgbClr val="000000"/>
                        </a:solidFill>
                        <a:effectLst/>
                        <a:latin typeface="Calibri" panose="020F0502020204030204" pitchFamily="34" charset="0"/>
                      </a:endParaRPr>
                    </a:p>
                  </a:txBody>
                  <a:tcPr marL="10326" marR="10326" marT="7620" marB="0" anchor="b"/>
                </a:tc>
                <a:extLst>
                  <a:ext uri="{0D108BD9-81ED-4DB2-BD59-A6C34878D82A}">
                    <a16:rowId xmlns:a16="http://schemas.microsoft.com/office/drawing/2014/main" val="112821845"/>
                  </a:ext>
                </a:extLst>
              </a:tr>
              <a:tr h="205455">
                <a:tc>
                  <a:txBody>
                    <a:bodyPr/>
                    <a:lstStyle/>
                    <a:p>
                      <a:pPr algn="ctr" fontAlgn="b"/>
                      <a:r>
                        <a:rPr lang="en-US" sz="1400" u="none" strike="noStrike">
                          <a:effectLst/>
                        </a:rPr>
                        <a:t>Total</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253790</a:t>
                      </a:r>
                      <a:endParaRPr lang="en-US" sz="1400" b="0" i="0" u="none" strike="noStrike">
                        <a:solidFill>
                          <a:srgbClr val="000000"/>
                        </a:solidFill>
                        <a:effectLst/>
                        <a:latin typeface="Calibri" panose="020F0502020204030204" pitchFamily="34" charset="0"/>
                      </a:endParaRPr>
                    </a:p>
                  </a:txBody>
                  <a:tcPr marL="10326" marR="10326" marT="7620" marB="0" anchor="b"/>
                </a:tc>
                <a:tc>
                  <a:txBody>
                    <a:bodyPr/>
                    <a:lstStyle/>
                    <a:p>
                      <a:pPr algn="ctr" fontAlgn="b"/>
                      <a:r>
                        <a:rPr lang="en-US" sz="1400" u="none" strike="noStrike">
                          <a:effectLst/>
                        </a:rPr>
                        <a:t> $              2,268,882.60 </a:t>
                      </a:r>
                      <a:endParaRPr lang="en-US" sz="1400" b="0" i="0" u="none" strike="noStrike">
                        <a:solidFill>
                          <a:srgbClr val="000000"/>
                        </a:solidFill>
                        <a:effectLst/>
                        <a:latin typeface="Calibri" panose="020F0502020204030204" pitchFamily="34" charset="0"/>
                      </a:endParaRPr>
                    </a:p>
                  </a:txBody>
                  <a:tcPr marL="10326" marR="10326" marT="7620" marB="0" anchor="b"/>
                </a:tc>
                <a:extLst>
                  <a:ext uri="{0D108BD9-81ED-4DB2-BD59-A6C34878D82A}">
                    <a16:rowId xmlns:a16="http://schemas.microsoft.com/office/drawing/2014/main" val="2218737348"/>
                  </a:ext>
                </a:extLst>
              </a:tr>
            </a:tbl>
          </a:graphicData>
        </a:graphic>
      </p:graphicFrame>
      <p:graphicFrame>
        <p:nvGraphicFramePr>
          <p:cNvPr id="6" name="Content Placeholder 5">
            <a:extLst>
              <a:ext uri="{FF2B5EF4-FFF2-40B4-BE49-F238E27FC236}">
                <a16:creationId xmlns:a16="http://schemas.microsoft.com/office/drawing/2014/main" id="{222E1BA3-01A5-4EE4-BE54-7C5D26DD86C6}"/>
              </a:ext>
            </a:extLst>
          </p:cNvPr>
          <p:cNvGraphicFramePr>
            <a:graphicFrameLocks noGrp="1"/>
          </p:cNvGraphicFramePr>
          <p:nvPr>
            <p:ph sz="half" idx="4294967295"/>
            <p:extLst>
              <p:ext uri="{D42A27DB-BD31-4B8C-83A1-F6EECF244321}">
                <p14:modId xmlns:p14="http://schemas.microsoft.com/office/powerpoint/2010/main" val="1380312663"/>
              </p:ext>
            </p:extLst>
          </p:nvPr>
        </p:nvGraphicFramePr>
        <p:xfrm>
          <a:off x="1266190" y="3865567"/>
          <a:ext cx="6611620" cy="2557863"/>
        </p:xfrm>
        <a:graphic>
          <a:graphicData uri="http://schemas.openxmlformats.org/drawingml/2006/table">
            <a:tbl>
              <a:tblPr/>
              <a:tblGrid>
                <a:gridCol w="1515164">
                  <a:extLst>
                    <a:ext uri="{9D8B030D-6E8A-4147-A177-3AD203B41FA5}">
                      <a16:colId xmlns:a16="http://schemas.microsoft.com/office/drawing/2014/main" val="2298851793"/>
                    </a:ext>
                  </a:extLst>
                </a:gridCol>
                <a:gridCol w="2026777">
                  <a:extLst>
                    <a:ext uri="{9D8B030D-6E8A-4147-A177-3AD203B41FA5}">
                      <a16:colId xmlns:a16="http://schemas.microsoft.com/office/drawing/2014/main" val="2841913844"/>
                    </a:ext>
                  </a:extLst>
                </a:gridCol>
                <a:gridCol w="1790646">
                  <a:extLst>
                    <a:ext uri="{9D8B030D-6E8A-4147-A177-3AD203B41FA5}">
                      <a16:colId xmlns:a16="http://schemas.microsoft.com/office/drawing/2014/main" val="4044239936"/>
                    </a:ext>
                  </a:extLst>
                </a:gridCol>
                <a:gridCol w="1279033">
                  <a:extLst>
                    <a:ext uri="{9D8B030D-6E8A-4147-A177-3AD203B41FA5}">
                      <a16:colId xmlns:a16="http://schemas.microsoft.com/office/drawing/2014/main" val="2727454064"/>
                    </a:ext>
                  </a:extLst>
                </a:gridCol>
              </a:tblGrid>
              <a:tr h="236021">
                <a:tc>
                  <a:txBody>
                    <a:bodyPr/>
                    <a:lstStyle/>
                    <a:p>
                      <a:pPr algn="ctr" fontAlgn="b"/>
                      <a:r>
                        <a:rPr lang="en-US" sz="1400" b="0" i="0" u="none" strike="noStrike">
                          <a:solidFill>
                            <a:srgbClr val="000000"/>
                          </a:solidFill>
                          <a:effectLst/>
                          <a:latin typeface="Calibri" panose="020F0502020204030204" pitchFamily="34" charset="0"/>
                        </a:rPr>
                        <a:t>Average Interval</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Syncon FD Yearly Cost</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PD6000 Yearly Cost</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Yearly Volume of Oil</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1764390"/>
                  </a:ext>
                </a:extLst>
              </a:tr>
              <a:tr h="236021">
                <a:tc>
                  <a:txBody>
                    <a:bodyPr/>
                    <a:lstStyle/>
                    <a:p>
                      <a:pPr algn="ctr" fontAlgn="b"/>
                      <a:r>
                        <a:rPr lang="en-US" sz="1400" b="0" i="0" u="none" strike="noStrike">
                          <a:solidFill>
                            <a:srgbClr val="000000"/>
                          </a:solidFill>
                          <a:effectLst/>
                          <a:latin typeface="Calibri" panose="020F0502020204030204" pitchFamily="34" charset="0"/>
                        </a:rPr>
                        <a:t>2000</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5,883,671.52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2,537,386.56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283824</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0345694"/>
                  </a:ext>
                </a:extLst>
              </a:tr>
              <a:tr h="236021">
                <a:tc>
                  <a:txBody>
                    <a:bodyPr/>
                    <a:lstStyle/>
                    <a:p>
                      <a:pPr algn="ctr" fontAlgn="b"/>
                      <a:r>
                        <a:rPr lang="en-US" sz="1400" b="0" i="0" u="none" strike="noStrike">
                          <a:solidFill>
                            <a:srgbClr val="000000"/>
                          </a:solidFill>
                          <a:effectLst/>
                          <a:latin typeface="Calibri" panose="020F0502020204030204" pitchFamily="34" charset="0"/>
                        </a:rPr>
                        <a:t>3000</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3,922,447.68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1,691,591.04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189216</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0966217"/>
                  </a:ext>
                </a:extLst>
              </a:tr>
              <a:tr h="236021">
                <a:tc>
                  <a:txBody>
                    <a:bodyPr/>
                    <a:lstStyle/>
                    <a:p>
                      <a:pPr algn="ctr" fontAlgn="b"/>
                      <a:r>
                        <a:rPr lang="en-US" sz="1400" b="0" i="0" u="none" strike="noStrike">
                          <a:solidFill>
                            <a:srgbClr val="000000"/>
                          </a:solidFill>
                          <a:effectLst/>
                          <a:latin typeface="Calibri" panose="020F0502020204030204" pitchFamily="34" charset="0"/>
                        </a:rPr>
                        <a:t>4000</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2,941,835.76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1,268,693.28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141912</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500180"/>
                  </a:ext>
                </a:extLst>
              </a:tr>
              <a:tr h="236021">
                <a:tc>
                  <a:txBody>
                    <a:bodyPr/>
                    <a:lstStyle/>
                    <a:p>
                      <a:pPr algn="ctr" fontAlgn="b"/>
                      <a:r>
                        <a:rPr lang="en-US" sz="1400" b="0" i="0" u="none" strike="noStrike">
                          <a:solidFill>
                            <a:srgbClr val="000000"/>
                          </a:solidFill>
                          <a:effectLst/>
                          <a:latin typeface="Calibri" panose="020F0502020204030204" pitchFamily="34" charset="0"/>
                        </a:rPr>
                        <a:t>5000</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2,353,468.61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1,014,954.62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113530</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9837014"/>
                  </a:ext>
                </a:extLst>
              </a:tr>
              <a:tr h="236021">
                <a:tc>
                  <a:txBody>
                    <a:bodyPr/>
                    <a:lstStyle/>
                    <a:p>
                      <a:pPr algn="ctr" fontAlgn="b"/>
                      <a:r>
                        <a:rPr lang="en-US" sz="1400" b="0" i="0" u="none" strike="noStrike">
                          <a:solidFill>
                            <a:srgbClr val="000000"/>
                          </a:solidFill>
                          <a:effectLst/>
                          <a:latin typeface="Calibri" panose="020F0502020204030204" pitchFamily="34" charset="0"/>
                        </a:rPr>
                        <a:t>6000</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1,961,223.84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845,795.52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94608</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7430534"/>
                  </a:ext>
                </a:extLst>
              </a:tr>
              <a:tr h="236021">
                <a:tc>
                  <a:txBody>
                    <a:bodyPr/>
                    <a:lstStyle/>
                    <a:p>
                      <a:pPr algn="ctr" fontAlgn="b"/>
                      <a:r>
                        <a:rPr lang="en-US" sz="1400" b="0" i="0" u="none" strike="noStrike">
                          <a:solidFill>
                            <a:srgbClr val="000000"/>
                          </a:solidFill>
                          <a:effectLst/>
                          <a:latin typeface="Calibri" panose="020F0502020204030204" pitchFamily="34" charset="0"/>
                        </a:rPr>
                        <a:t>7000</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1,681,049.01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81093</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0000039"/>
                  </a:ext>
                </a:extLst>
              </a:tr>
              <a:tr h="236021">
                <a:tc>
                  <a:txBody>
                    <a:bodyPr/>
                    <a:lstStyle/>
                    <a:p>
                      <a:pPr algn="ctr" fontAlgn="b"/>
                      <a:r>
                        <a:rPr lang="en-US" sz="1400" b="0" i="0" u="none" strike="noStrike">
                          <a:solidFill>
                            <a:srgbClr val="000000"/>
                          </a:solidFill>
                          <a:effectLst/>
                          <a:latin typeface="Calibri" panose="020F0502020204030204" pitchFamily="34" charset="0"/>
                        </a:rPr>
                        <a:t>8000</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1,470,917.88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70956</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181782"/>
                  </a:ext>
                </a:extLst>
              </a:tr>
              <a:tr h="236021">
                <a:tc>
                  <a:txBody>
                    <a:bodyPr/>
                    <a:lstStyle/>
                    <a:p>
                      <a:pPr algn="ctr" fontAlgn="b"/>
                      <a:r>
                        <a:rPr lang="en-US" sz="1400" b="0" i="0" u="none" strike="noStrike">
                          <a:solidFill>
                            <a:srgbClr val="000000"/>
                          </a:solidFill>
                          <a:effectLst/>
                          <a:latin typeface="Calibri" panose="020F0502020204030204" pitchFamily="34" charset="0"/>
                        </a:rPr>
                        <a:t>9000</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1,307,482.56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63072</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9190417"/>
                  </a:ext>
                </a:extLst>
              </a:tr>
              <a:tr h="236021">
                <a:tc>
                  <a:txBody>
                    <a:bodyPr/>
                    <a:lstStyle/>
                    <a:p>
                      <a:pPr algn="ctr" fontAlgn="b"/>
                      <a:r>
                        <a:rPr lang="en-US" sz="1400" b="0" i="0" u="none" strike="noStrike">
                          <a:solidFill>
                            <a:srgbClr val="000000"/>
                          </a:solidFill>
                          <a:effectLst/>
                          <a:latin typeface="Calibri" panose="020F0502020204030204" pitchFamily="34" charset="0"/>
                        </a:rPr>
                        <a:t>10000</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             1,176,734.30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 </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56765</a:t>
                      </a:r>
                    </a:p>
                  </a:txBody>
                  <a:tcPr marL="6954" marR="6954" marT="69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481085"/>
                  </a:ext>
                </a:extLst>
              </a:tr>
            </a:tbl>
          </a:graphicData>
        </a:graphic>
      </p:graphicFrame>
      <p:sp>
        <p:nvSpPr>
          <p:cNvPr id="2" name="Slide Number Placeholder 1">
            <a:extLst>
              <a:ext uri="{FF2B5EF4-FFF2-40B4-BE49-F238E27FC236}">
                <a16:creationId xmlns:a16="http://schemas.microsoft.com/office/drawing/2014/main" id="{5D6BF94F-7B85-4047-80BF-01E3481CF558}"/>
              </a:ext>
            </a:extLst>
          </p:cNvPr>
          <p:cNvSpPr>
            <a:spLocks noGrp="1"/>
          </p:cNvSpPr>
          <p:nvPr>
            <p:ph type="sldNum" sz="quarter" idx="12"/>
          </p:nvPr>
        </p:nvSpPr>
        <p:spPr/>
        <p:txBody>
          <a:bodyPr/>
          <a:lstStyle/>
          <a:p>
            <a:fld id="{B5EB69C0-7537-C24C-BC67-8B5F238D9475}" type="slidenum">
              <a:rPr lang="en-US" smtClean="0"/>
              <a:pPr/>
              <a:t>98</a:t>
            </a:fld>
            <a:endParaRPr lang="en-US"/>
          </a:p>
        </p:txBody>
      </p:sp>
    </p:spTree>
    <p:extLst>
      <p:ext uri="{BB962C8B-B14F-4D97-AF65-F5344CB8AC3E}">
        <p14:creationId xmlns:p14="http://schemas.microsoft.com/office/powerpoint/2010/main" val="1235736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D5705E-B687-42CA-8652-8191AE3EE320}"/>
              </a:ext>
            </a:extLst>
          </p:cNvPr>
          <p:cNvSpPr>
            <a:spLocks noGrp="1"/>
          </p:cNvSpPr>
          <p:nvPr>
            <p:ph type="title"/>
          </p:nvPr>
        </p:nvSpPr>
        <p:spPr/>
        <p:txBody>
          <a:bodyPr>
            <a:normAutofit fontScale="90000"/>
          </a:bodyPr>
          <a:lstStyle/>
          <a:p>
            <a:r>
              <a:rPr lang="en-US" sz="2000">
                <a:latin typeface="Arial"/>
                <a:cs typeface="Arial"/>
              </a:rPr>
              <a:t>Comparison – Caterpillar Recommended Cleanliness Targets Vs. Actual Average ISO Counts</a:t>
            </a:r>
            <a:endParaRPr lang="en-US" sz="2000"/>
          </a:p>
        </p:txBody>
      </p:sp>
      <p:sp>
        <p:nvSpPr>
          <p:cNvPr id="8" name="Content Placeholder 7">
            <a:extLst>
              <a:ext uri="{FF2B5EF4-FFF2-40B4-BE49-F238E27FC236}">
                <a16:creationId xmlns:a16="http://schemas.microsoft.com/office/drawing/2014/main" id="{6D793AFD-7354-4140-BFB5-197FDD3C0C7B}"/>
              </a:ext>
            </a:extLst>
          </p:cNvPr>
          <p:cNvSpPr txBox="1">
            <a:spLocks noGrp="1"/>
          </p:cNvSpPr>
          <p:nvPr>
            <p:ph idx="1"/>
          </p:nvPr>
        </p:nvSpPr>
        <p:spPr>
          <a:xfrm>
            <a:off x="171449" y="3239470"/>
            <a:ext cx="4196271" cy="200670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b="0">
                <a:latin typeface="Arial"/>
                <a:cs typeface="Arial"/>
              </a:rPr>
              <a:t>Sites meeting CAT Cleanliness Spec (18/15)</a:t>
            </a:r>
          </a:p>
          <a:p>
            <a:pPr marL="460772" lvl="1" indent="-285750"/>
            <a:r>
              <a:rPr lang="en-US" sz="1400">
                <a:latin typeface="Arial"/>
                <a:cs typeface="Arial"/>
              </a:rPr>
              <a:t>Bagdad</a:t>
            </a:r>
          </a:p>
          <a:p>
            <a:pPr marL="460772" lvl="1" indent="-285750"/>
            <a:r>
              <a:rPr lang="en-US" sz="1400" b="0">
                <a:latin typeface="Arial"/>
                <a:cs typeface="Arial"/>
              </a:rPr>
              <a:t>Cerro Verde</a:t>
            </a:r>
          </a:p>
          <a:p>
            <a:pPr marL="460772" lvl="1" indent="-285750"/>
            <a:r>
              <a:rPr lang="en-US" sz="1400">
                <a:latin typeface="Arial"/>
                <a:cs typeface="Arial"/>
              </a:rPr>
              <a:t>Chino</a:t>
            </a:r>
          </a:p>
          <a:p>
            <a:pPr marL="460772" lvl="1" indent="-285750"/>
            <a:r>
              <a:rPr lang="en-US" sz="1400" b="0">
                <a:latin typeface="Arial"/>
                <a:cs typeface="Arial"/>
              </a:rPr>
              <a:t>El Abra</a:t>
            </a:r>
          </a:p>
          <a:p>
            <a:pPr marL="460772" lvl="1" indent="-285750"/>
            <a:r>
              <a:rPr lang="en-US" sz="1400">
                <a:latin typeface="Arial"/>
                <a:cs typeface="Arial"/>
              </a:rPr>
              <a:t>Safford</a:t>
            </a:r>
          </a:p>
          <a:p>
            <a:pPr marL="460772" lvl="1" indent="-285750"/>
            <a:r>
              <a:rPr lang="en-US" sz="1400" b="0">
                <a:latin typeface="Arial"/>
                <a:cs typeface="Arial"/>
              </a:rPr>
              <a:t>Climax</a:t>
            </a:r>
          </a:p>
        </p:txBody>
      </p:sp>
      <p:sp>
        <p:nvSpPr>
          <p:cNvPr id="5" name="Content Placeholder 4">
            <a:extLst>
              <a:ext uri="{FF2B5EF4-FFF2-40B4-BE49-F238E27FC236}">
                <a16:creationId xmlns:a16="http://schemas.microsoft.com/office/drawing/2014/main" id="{7E7EA7EB-EFFF-4B36-B56F-1A31D3DB6E38}"/>
              </a:ext>
            </a:extLst>
          </p:cNvPr>
          <p:cNvSpPr>
            <a:spLocks noGrp="1"/>
          </p:cNvSpPr>
          <p:nvPr>
            <p:ph sz="half" idx="4294967295"/>
          </p:nvPr>
        </p:nvSpPr>
        <p:spPr>
          <a:xfrm>
            <a:off x="4897438" y="1375575"/>
            <a:ext cx="4246562" cy="4674387"/>
          </a:xfrm>
        </p:spPr>
        <p:txBody>
          <a:bodyPr>
            <a:normAutofit/>
          </a:bodyPr>
          <a:lstStyle/>
          <a:p>
            <a:pPr marL="0" indent="0" algn="ctr">
              <a:buNone/>
            </a:pPr>
            <a:r>
              <a:rPr lang="en-US" sz="1800"/>
              <a:t>Average Transmission Oil ISO Count (2020)</a:t>
            </a:r>
          </a:p>
        </p:txBody>
      </p:sp>
      <p:pic>
        <p:nvPicPr>
          <p:cNvPr id="2" name="Picture 5" descr="Table&#10;&#10;Description automatically generated">
            <a:extLst>
              <a:ext uri="{FF2B5EF4-FFF2-40B4-BE49-F238E27FC236}">
                <a16:creationId xmlns:a16="http://schemas.microsoft.com/office/drawing/2014/main" id="{A356F84A-F235-4E73-86CA-E74D2CC6700D}"/>
              </a:ext>
            </a:extLst>
          </p:cNvPr>
          <p:cNvPicPr>
            <a:picLocks noChangeAspect="1"/>
          </p:cNvPicPr>
          <p:nvPr/>
        </p:nvPicPr>
        <p:blipFill>
          <a:blip r:embed="rId2"/>
          <a:stretch>
            <a:fillRect/>
          </a:stretch>
        </p:blipFill>
        <p:spPr>
          <a:xfrm>
            <a:off x="120649" y="1213884"/>
            <a:ext cx="4198432" cy="1991384"/>
          </a:xfrm>
          <a:prstGeom prst="rect">
            <a:avLst/>
          </a:prstGeom>
        </p:spPr>
      </p:pic>
      <p:graphicFrame>
        <p:nvGraphicFramePr>
          <p:cNvPr id="11" name="Table 11">
            <a:extLst>
              <a:ext uri="{FF2B5EF4-FFF2-40B4-BE49-F238E27FC236}">
                <a16:creationId xmlns:a16="http://schemas.microsoft.com/office/drawing/2014/main" id="{D3C1F376-A381-4F07-913A-22B4E90EB0C3}"/>
              </a:ext>
            </a:extLst>
          </p:cNvPr>
          <p:cNvGraphicFramePr>
            <a:graphicFrameLocks noGrp="1"/>
          </p:cNvGraphicFramePr>
          <p:nvPr/>
        </p:nvGraphicFramePr>
        <p:xfrm>
          <a:off x="4776281" y="2107628"/>
          <a:ext cx="4250313" cy="3823070"/>
        </p:xfrm>
        <a:graphic>
          <a:graphicData uri="http://schemas.openxmlformats.org/drawingml/2006/table">
            <a:tbl>
              <a:tblPr firstRow="1" bandRow="1">
                <a:tableStyleId>{5C22544A-7EE6-4342-B048-85BDC9FD1C3A}</a:tableStyleId>
              </a:tblPr>
              <a:tblGrid>
                <a:gridCol w="1131651">
                  <a:extLst>
                    <a:ext uri="{9D8B030D-6E8A-4147-A177-3AD203B41FA5}">
                      <a16:colId xmlns:a16="http://schemas.microsoft.com/office/drawing/2014/main" val="1791206737"/>
                    </a:ext>
                  </a:extLst>
                </a:gridCol>
                <a:gridCol w="651754">
                  <a:extLst>
                    <a:ext uri="{9D8B030D-6E8A-4147-A177-3AD203B41FA5}">
                      <a16:colId xmlns:a16="http://schemas.microsoft.com/office/drawing/2014/main" val="2345420949"/>
                    </a:ext>
                  </a:extLst>
                </a:gridCol>
                <a:gridCol w="694318">
                  <a:extLst>
                    <a:ext uri="{9D8B030D-6E8A-4147-A177-3AD203B41FA5}">
                      <a16:colId xmlns:a16="http://schemas.microsoft.com/office/drawing/2014/main" val="2138430184"/>
                    </a:ext>
                  </a:extLst>
                </a:gridCol>
                <a:gridCol w="735648">
                  <a:extLst>
                    <a:ext uri="{9D8B030D-6E8A-4147-A177-3AD203B41FA5}">
                      <a16:colId xmlns:a16="http://schemas.microsoft.com/office/drawing/2014/main" val="2554463418"/>
                    </a:ext>
                  </a:extLst>
                </a:gridCol>
                <a:gridCol w="1036942">
                  <a:extLst>
                    <a:ext uri="{9D8B030D-6E8A-4147-A177-3AD203B41FA5}">
                      <a16:colId xmlns:a16="http://schemas.microsoft.com/office/drawing/2014/main" val="2464581749"/>
                    </a:ext>
                  </a:extLst>
                </a:gridCol>
              </a:tblGrid>
              <a:tr h="382307">
                <a:tc>
                  <a:txBody>
                    <a:bodyPr/>
                    <a:lstStyle/>
                    <a:p>
                      <a:pPr algn="ctr"/>
                      <a:r>
                        <a:rPr lang="en-US"/>
                        <a:t>Site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ISO4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ISO6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ISO14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K/L?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1523529"/>
                  </a:ext>
                </a:extLst>
              </a:tr>
              <a:tr h="38230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Bagdad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6082586"/>
                  </a:ext>
                </a:extLst>
              </a:tr>
              <a:tr h="382307">
                <a:tc>
                  <a:txBody>
                    <a:bodyPr/>
                    <a:lstStyle/>
                    <a:p>
                      <a:pPr algn="ctr"/>
                      <a:r>
                        <a:rPr lang="en-US"/>
                        <a:t>Cerro Verde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715736"/>
                  </a:ext>
                </a:extLst>
              </a:tr>
              <a:tr h="382307">
                <a:tc>
                  <a:txBody>
                    <a:bodyPr/>
                    <a:lstStyle/>
                    <a:p>
                      <a:pPr algn="ctr"/>
                      <a:r>
                        <a:rPr lang="en-US"/>
                        <a:t>Chino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1912794"/>
                  </a:ext>
                </a:extLst>
              </a:tr>
              <a:tr h="382307">
                <a:tc>
                  <a:txBody>
                    <a:bodyPr/>
                    <a:lstStyle/>
                    <a:p>
                      <a:pPr algn="ctr"/>
                      <a:r>
                        <a:rPr lang="en-US"/>
                        <a:t>Climax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588663"/>
                  </a:ext>
                </a:extLst>
              </a:tr>
              <a:tr h="382307">
                <a:tc>
                  <a:txBody>
                    <a:bodyPr/>
                    <a:lstStyle/>
                    <a:p>
                      <a:pPr algn="ctr"/>
                      <a:r>
                        <a:rPr lang="en-US">
                          <a:highlight>
                            <a:srgbClr val="00FF00"/>
                          </a:highlight>
                        </a:rPr>
                        <a:t>El Abra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highlight>
                            <a:srgbClr val="00FF00"/>
                          </a:highlight>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highlight>
                            <a:srgbClr val="00FF00"/>
                          </a:highlight>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highlight>
                            <a:srgbClr val="00FF00"/>
                          </a:highlight>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highlight>
                            <a:srgbClr val="00FF00"/>
                          </a:highlight>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547505"/>
                  </a:ext>
                </a:extLst>
              </a:tr>
              <a:tr h="382307">
                <a:tc>
                  <a:txBody>
                    <a:bodyPr/>
                    <a:lstStyle/>
                    <a:p>
                      <a:pPr algn="ctr"/>
                      <a:r>
                        <a:rPr lang="en-US"/>
                        <a:t>Morenci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638034"/>
                  </a:ext>
                </a:extLst>
              </a:tr>
              <a:tr h="382307">
                <a:tc>
                  <a:txBody>
                    <a:bodyPr/>
                    <a:lstStyle/>
                    <a:p>
                      <a:pPr algn="ctr"/>
                      <a:r>
                        <a:rPr lang="en-US"/>
                        <a:t>Safford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5987167"/>
                  </a:ext>
                </a:extLst>
              </a:tr>
              <a:tr h="382307">
                <a:tc>
                  <a:txBody>
                    <a:bodyPr/>
                    <a:lstStyle/>
                    <a:p>
                      <a:pPr algn="ctr"/>
                      <a:r>
                        <a:rPr lang="en-US" err="1"/>
                        <a:t>Sierrita</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6947997"/>
                  </a:ext>
                </a:extLst>
              </a:tr>
              <a:tr h="382307">
                <a:tc>
                  <a:txBody>
                    <a:bodyPr/>
                    <a:lstStyle/>
                    <a:p>
                      <a:pPr algn="ctr"/>
                      <a:r>
                        <a:rPr lang="en-US"/>
                        <a:t>Tyrone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299031"/>
                  </a:ext>
                </a:extLst>
              </a:tr>
            </a:tbl>
          </a:graphicData>
        </a:graphic>
      </p:graphicFrame>
      <p:sp>
        <p:nvSpPr>
          <p:cNvPr id="4" name="Rectangle 3">
            <a:extLst>
              <a:ext uri="{FF2B5EF4-FFF2-40B4-BE49-F238E27FC236}">
                <a16:creationId xmlns:a16="http://schemas.microsoft.com/office/drawing/2014/main" id="{9C6D1255-7116-4F86-9D3B-0AC460C4B0DB}"/>
              </a:ext>
            </a:extLst>
          </p:cNvPr>
          <p:cNvSpPr/>
          <p:nvPr/>
        </p:nvSpPr>
        <p:spPr>
          <a:xfrm>
            <a:off x="2671865" y="1646245"/>
            <a:ext cx="1974714" cy="129266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a:ea typeface="+mn-ea"/>
                <a:cs typeface="Arial"/>
              </a:rPr>
              <a:t>Caterpillar recommended target for fill oils – hydraulic, transmission, and final drive is ISO 16/13 or cleaner.</a:t>
            </a:r>
          </a:p>
        </p:txBody>
      </p:sp>
      <p:sp>
        <p:nvSpPr>
          <p:cNvPr id="6" name="TextBox 5">
            <a:extLst>
              <a:ext uri="{FF2B5EF4-FFF2-40B4-BE49-F238E27FC236}">
                <a16:creationId xmlns:a16="http://schemas.microsoft.com/office/drawing/2014/main" id="{BA542B94-16B2-4459-955D-02F47E7DF136}"/>
              </a:ext>
            </a:extLst>
          </p:cNvPr>
          <p:cNvSpPr txBox="1"/>
          <p:nvPr/>
        </p:nvSpPr>
        <p:spPr>
          <a:xfrm>
            <a:off x="480773" y="6050604"/>
            <a:ext cx="8351942"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mn-cs"/>
              </a:rPr>
              <a:t>Are there best practices used at these sites that can help Morenci, </a:t>
            </a:r>
            <a:r>
              <a:rPr kumimoji="0" lang="en-US" sz="1800" b="1" i="0" u="none" strike="noStrike" kern="1200" cap="none" spc="0" normalizeH="0" baseline="0" noProof="0" err="1">
                <a:ln>
                  <a:noFill/>
                </a:ln>
                <a:solidFill>
                  <a:srgbClr val="FF0000"/>
                </a:solidFill>
                <a:effectLst/>
                <a:uLnTx/>
                <a:uFillTx/>
                <a:latin typeface="Arial" charset="0"/>
                <a:ea typeface="+mn-ea"/>
                <a:cs typeface="+mn-cs"/>
              </a:rPr>
              <a:t>Sierrita</a:t>
            </a:r>
            <a:r>
              <a:rPr kumimoji="0" lang="en-US" sz="1800" b="1" i="0" u="none" strike="noStrike" kern="1200" cap="none" spc="0" normalizeH="0" baseline="0" noProof="0">
                <a:ln>
                  <a:noFill/>
                </a:ln>
                <a:solidFill>
                  <a:srgbClr val="FF0000"/>
                </a:solidFill>
                <a:effectLst/>
                <a:uLnTx/>
                <a:uFillTx/>
                <a:latin typeface="Arial" charset="0"/>
                <a:ea typeface="+mn-ea"/>
                <a:cs typeface="+mn-cs"/>
              </a:rPr>
              <a:t>, &amp; Tyrone achieve CAT standards for oil cleanliness?</a:t>
            </a:r>
          </a:p>
        </p:txBody>
      </p:sp>
      <p:sp>
        <p:nvSpPr>
          <p:cNvPr id="9" name="TextBox 8">
            <a:extLst>
              <a:ext uri="{FF2B5EF4-FFF2-40B4-BE49-F238E27FC236}">
                <a16:creationId xmlns:a16="http://schemas.microsoft.com/office/drawing/2014/main" id="{3BFB17DF-C42E-4187-8140-F45DE638BD67}"/>
              </a:ext>
            </a:extLst>
          </p:cNvPr>
          <p:cNvSpPr txBox="1"/>
          <p:nvPr/>
        </p:nvSpPr>
        <p:spPr>
          <a:xfrm>
            <a:off x="7482088" y="665497"/>
            <a:ext cx="1350627"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charset="0"/>
                <a:ea typeface="+mn-ea"/>
                <a:cs typeface="+mn-cs"/>
              </a:rPr>
              <a:t>David Barnes</a:t>
            </a:r>
          </a:p>
        </p:txBody>
      </p:sp>
      <p:sp>
        <p:nvSpPr>
          <p:cNvPr id="7" name="Rectangle 6">
            <a:extLst>
              <a:ext uri="{FF2B5EF4-FFF2-40B4-BE49-F238E27FC236}">
                <a16:creationId xmlns:a16="http://schemas.microsoft.com/office/drawing/2014/main" id="{242D4E68-3A3C-475A-A4B9-8145EDF2FDD9}"/>
              </a:ext>
            </a:extLst>
          </p:cNvPr>
          <p:cNvSpPr/>
          <p:nvPr/>
        </p:nvSpPr>
        <p:spPr>
          <a:xfrm>
            <a:off x="171449" y="1734585"/>
            <a:ext cx="4250312" cy="2648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Cass- Finish formatting slides</a:t>
            </a:r>
          </a:p>
        </p:txBody>
      </p:sp>
      <p:sp>
        <p:nvSpPr>
          <p:cNvPr id="10" name="Slide Number Placeholder 9">
            <a:extLst>
              <a:ext uri="{FF2B5EF4-FFF2-40B4-BE49-F238E27FC236}">
                <a16:creationId xmlns:a16="http://schemas.microsoft.com/office/drawing/2014/main" id="{27390BC8-E50F-428C-80BE-6602C475E871}"/>
              </a:ext>
            </a:extLst>
          </p:cNvPr>
          <p:cNvSpPr>
            <a:spLocks noGrp="1"/>
          </p:cNvSpPr>
          <p:nvPr>
            <p:ph type="sldNum" sz="quarter" idx="12"/>
          </p:nvPr>
        </p:nvSpPr>
        <p:spPr/>
        <p:txBody>
          <a:bodyPr/>
          <a:lstStyle/>
          <a:p>
            <a:fld id="{B5EB69C0-7537-C24C-BC67-8B5F238D9475}" type="slidenum">
              <a:rPr lang="en-US" smtClean="0"/>
              <a:pPr/>
              <a:t>99</a:t>
            </a:fld>
            <a:endParaRPr lang="en-US"/>
          </a:p>
        </p:txBody>
      </p:sp>
    </p:spTree>
    <p:extLst>
      <p:ext uri="{BB962C8B-B14F-4D97-AF65-F5344CB8AC3E}">
        <p14:creationId xmlns:p14="http://schemas.microsoft.com/office/powerpoint/2010/main" val="2725517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CX_template_2021" id="{6ED2E54B-B691-48B7-B8FB-A0E64602E86B}" vid="{C9E0AA22-2E64-4842-B812-01D7399B45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8BCE99BFD6B1C40808E5EC10F462352" ma:contentTypeVersion="12" ma:contentTypeDescription="Create a new document." ma:contentTypeScope="" ma:versionID="37f6f7ccaec5cb155c41ff1f206ff99e">
  <xsd:schema xmlns:xsd="http://www.w3.org/2001/XMLSchema" xmlns:xs="http://www.w3.org/2001/XMLSchema" xmlns:p="http://schemas.microsoft.com/office/2006/metadata/properties" xmlns:ns2="a3f74932-0754-46c2-9965-b835e1e5662b" xmlns:ns3="aba3c75f-f359-4147-a673-ab4a5e7dc7c8" targetNamespace="http://schemas.microsoft.com/office/2006/metadata/properties" ma:root="true" ma:fieldsID="04752ef5ce444dd3cc98a141e568095f" ns2:_="" ns3:_="">
    <xsd:import namespace="a3f74932-0754-46c2-9965-b835e1e5662b"/>
    <xsd:import namespace="aba3c75f-f359-4147-a673-ab4a5e7dc7c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f74932-0754-46c2-9965-b835e1e566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a3c75f-f359-4147-a673-ab4a5e7dc7c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FEC8BA-191A-4D91-B05B-762E5BF2C6CA}">
  <ds:schemaRefs>
    <ds:schemaRef ds:uri="a3f74932-0754-46c2-9965-b835e1e5662b"/>
    <ds:schemaRef ds:uri="aba3c75f-f359-4147-a673-ab4a5e7dc7c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D1B3A35-291D-477B-9FB1-89832DF3DD5E}">
  <ds:schemaRefs>
    <ds:schemaRef ds:uri="http://schemas.microsoft.com/sharepoint/v3/contenttype/forms"/>
  </ds:schemaRefs>
</ds:datastoreItem>
</file>

<file path=customXml/itemProps3.xml><?xml version="1.0" encoding="utf-8"?>
<ds:datastoreItem xmlns:ds="http://schemas.openxmlformats.org/officeDocument/2006/customXml" ds:itemID="{BA1CB44E-E16D-4B34-A336-04A8C1C1DB9C}">
  <ds:schemaRefs>
    <ds:schemaRef ds:uri="a3f74932-0754-46c2-9965-b835e1e5662b"/>
    <ds:schemaRef ds:uri="aba3c75f-f359-4147-a673-ab4a5e7dc7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FCX_template_2021</Template>
  <TotalTime>4</TotalTime>
  <Words>9300</Words>
  <Application>Microsoft Office PowerPoint</Application>
  <PresentationFormat>On-screen Show (4:3)</PresentationFormat>
  <Paragraphs>2127</Paragraphs>
  <Slides>127</Slides>
  <Notes>84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127</vt:i4>
      </vt:variant>
    </vt:vector>
  </HeadingPairs>
  <TitlesOfParts>
    <vt:vector size="137" baseType="lpstr">
      <vt:lpstr>Arial</vt:lpstr>
      <vt:lpstr>Arial,Sans-Serif</vt:lpstr>
      <vt:lpstr>Calibri</vt:lpstr>
      <vt:lpstr>Cambria Math</vt:lpstr>
      <vt:lpstr>D-DIN</vt:lpstr>
      <vt:lpstr>Tahoma</vt:lpstr>
      <vt:lpstr>Times New Roman</vt:lpstr>
      <vt:lpstr>Wingdings</vt:lpstr>
      <vt:lpstr>Wingdings 3</vt:lpstr>
      <vt:lpstr>Office Theme</vt:lpstr>
      <vt:lpstr>PowerPoint Presentation</vt:lpstr>
      <vt:lpstr>PowerPoint Presentation</vt:lpstr>
      <vt:lpstr>Component Life Team Members</vt:lpstr>
      <vt:lpstr>Caterpillar Component Life Burning Platform and Vision</vt:lpstr>
      <vt:lpstr>Team Objective and Key Results</vt:lpstr>
      <vt:lpstr>Define Metrics, Targets</vt:lpstr>
      <vt:lpstr>How is Success Measured?</vt:lpstr>
      <vt:lpstr>PowerPoint Presentation</vt:lpstr>
      <vt:lpstr>How do We Build Trust in the System of Record (SAP)?</vt:lpstr>
      <vt:lpstr>PowerPoint Presentation</vt:lpstr>
      <vt:lpstr>Differential PCR Hours, by Year – All Sites </vt:lpstr>
      <vt:lpstr>Final Drive PCR Hours, By Year – All Sites</vt:lpstr>
      <vt:lpstr>Transmission PCR Hours, by Year – All Sites </vt:lpstr>
      <vt:lpstr>Torque Converter Fuel Consumption,              by Year – All Sites </vt:lpstr>
      <vt:lpstr>PowerPoint Presentation</vt:lpstr>
      <vt:lpstr>Cost per Hour Comparison – Differential</vt:lpstr>
      <vt:lpstr>Cost per Hour Comparison – Final Drive</vt:lpstr>
      <vt:lpstr>Cost per Hour Comparison – Transmission </vt:lpstr>
      <vt:lpstr>Cost per Hour Comparison –  Torque Converter</vt:lpstr>
      <vt:lpstr>PowerPoint Presentation</vt:lpstr>
      <vt:lpstr>Cost Analysis Detailed Methodology</vt:lpstr>
      <vt:lpstr>Forecasted Differential PCR Savings per Year</vt:lpstr>
      <vt:lpstr>Forecasted Final Drive PCR Savings                                       per Year</vt:lpstr>
      <vt:lpstr>Forecasted Transmission PCR Savings   per Year</vt:lpstr>
      <vt:lpstr>Forecasted Torque Converter PCR Savings               per Year</vt:lpstr>
      <vt:lpstr>PowerPoint Presentation</vt:lpstr>
      <vt:lpstr>Main PM Maintenance</vt:lpstr>
      <vt:lpstr>Commissioning/Break-in Procedures and Training Guides for Components - 793</vt:lpstr>
      <vt:lpstr>General Oil Best Practices</vt:lpstr>
      <vt:lpstr>Maintenance Interventions</vt:lpstr>
      <vt:lpstr>PowerPoint Presentation</vt:lpstr>
      <vt:lpstr>PowerPoint Presentation</vt:lpstr>
      <vt:lpstr>Predictive Models</vt:lpstr>
      <vt:lpstr>Case Study: MORT527 in September 2020</vt:lpstr>
      <vt:lpstr>PowerPoint Presentation</vt:lpstr>
      <vt:lpstr>Feedback Methods – Standard Site Report</vt:lpstr>
      <vt:lpstr>PowerPoint Presentation</vt:lpstr>
      <vt:lpstr>Condensed list of Currently Achievable Recommendations</vt:lpstr>
      <vt:lpstr>PowerPoint Presentation</vt:lpstr>
      <vt:lpstr>Oil Data Summary</vt:lpstr>
      <vt:lpstr>Changing Attitudes Around Changing Oil</vt:lpstr>
      <vt:lpstr>Cost Savings Summary</vt:lpstr>
      <vt:lpstr>PowerPoint Presentation</vt:lpstr>
      <vt:lpstr>Extending Component life recommendations condensed list</vt:lpstr>
      <vt:lpstr>PowerPoint Presentation</vt:lpstr>
      <vt:lpstr>Do Our D-Model Fleets Exceed the Limit?</vt:lpstr>
      <vt:lpstr>Differential Cooler Recommendations </vt:lpstr>
      <vt:lpstr>PowerPoint Presentation</vt:lpstr>
      <vt:lpstr>H&amp;E Final Drive</vt:lpstr>
      <vt:lpstr>PowerPoint Presentation</vt:lpstr>
      <vt:lpstr>Site Communication/Transition Plan</vt:lpstr>
      <vt:lpstr> CL Sustainability Team Charter</vt:lpstr>
      <vt:lpstr>Proposed CL Sustainability Team</vt:lpstr>
      <vt:lpstr>PowerPoint Presentation</vt:lpstr>
      <vt:lpstr>How do we track Value?</vt:lpstr>
      <vt:lpstr>Power BI Component Overview   MVP </vt:lpstr>
      <vt:lpstr>Ranked Components – High to Low  MVP </vt:lpstr>
      <vt:lpstr>Communicating Team Goals to a Broader Audience</vt:lpstr>
      <vt:lpstr>Our Ask: Own and Support this for your Site!</vt:lpstr>
      <vt:lpstr>PowerPoint Presentation</vt:lpstr>
      <vt:lpstr>PowerPoint Presentation</vt:lpstr>
      <vt:lpstr>Things We Found Out Along the Way</vt:lpstr>
      <vt:lpstr>MVP Site Rollout (Tentative)</vt:lpstr>
      <vt:lpstr>PowerPoint Presentation</vt:lpstr>
      <vt:lpstr>PowerPoint Presentation</vt:lpstr>
      <vt:lpstr>Power BI Component Overview   MVP</vt:lpstr>
      <vt:lpstr>Overview of Life Models</vt:lpstr>
      <vt:lpstr>Overview of Life Models</vt:lpstr>
      <vt:lpstr>Overview of Predictive Maintenance Models</vt:lpstr>
      <vt:lpstr>Oil Dialysis / Kidney Loop</vt:lpstr>
      <vt:lpstr>Current Oil in Components</vt:lpstr>
      <vt:lpstr>Current Oil Change Intervals</vt:lpstr>
      <vt:lpstr>Transmission Oil – North America</vt:lpstr>
      <vt:lpstr>Transmission Oil – Cerro Verde</vt:lpstr>
      <vt:lpstr>Transmission Oil – El Abra</vt:lpstr>
      <vt:lpstr>Differential Oil – North America</vt:lpstr>
      <vt:lpstr>Differential Oil – Cerro Verde</vt:lpstr>
      <vt:lpstr>Differential Oil – El Abra</vt:lpstr>
      <vt:lpstr>Spindle Oil Recommendations</vt:lpstr>
      <vt:lpstr>Is there a difference? The data says there is!</vt:lpstr>
      <vt:lpstr>Without Outliers – BAG vs SIE</vt:lpstr>
      <vt:lpstr>Without Outliers – MOR vs SIE</vt:lpstr>
      <vt:lpstr>CV Vs. Morenci</vt:lpstr>
      <vt:lpstr>CV Vs. Bagdad</vt:lpstr>
      <vt:lpstr>CV Vs. Sierrita</vt:lpstr>
      <vt:lpstr>Duo Cone</vt:lpstr>
      <vt:lpstr>Physical and Chemical QC tests</vt:lpstr>
      <vt:lpstr>Oxidation Tests</vt:lpstr>
      <vt:lpstr>Friction and Wear Tests</vt:lpstr>
      <vt:lpstr>MTM Stribeck Curve</vt:lpstr>
      <vt:lpstr>Viscosity Comparison</vt:lpstr>
      <vt:lpstr>Background and Test Plan</vt:lpstr>
      <vt:lpstr>Testing Details/Comments</vt:lpstr>
      <vt:lpstr>Results</vt:lpstr>
      <vt:lpstr>Viscosity</vt:lpstr>
      <vt:lpstr>Wear and ISO</vt:lpstr>
      <vt:lpstr>Differential Oil Temperature Sierrita D Models</vt:lpstr>
      <vt:lpstr>Syncon FD1 Costs</vt:lpstr>
      <vt:lpstr>Comparison – Caterpillar Recommended Cleanliness Targets Vs. Actual Average ISO Counts</vt:lpstr>
      <vt:lpstr>Total Forecasted Components Q4 2020 vs. CL Forecast</vt:lpstr>
      <vt:lpstr>Total Forecasted Downtime to Replace Components – Q4 2020 vs. CL Forecast</vt:lpstr>
      <vt:lpstr>Total Forecasted Man Hours to Replace Components – Q4 vs. CL Forecast </vt:lpstr>
      <vt:lpstr>Total Forecasted Cost Deferrals            Q4 vs. CL Forecast </vt:lpstr>
      <vt:lpstr>Ranked Components – High to Low </vt:lpstr>
      <vt:lpstr>Syncon FD-1 Test Summary</vt:lpstr>
      <vt:lpstr>Future Opportunities for Syncon FD-1</vt:lpstr>
      <vt:lpstr>PowerPoint Presentation</vt:lpstr>
      <vt:lpstr>Brake Coolers</vt:lpstr>
      <vt:lpstr>Mesabi Brake Coolers - Financial Analysis &amp; Pros/Cons</vt:lpstr>
      <vt:lpstr>Brake Cooler Screen – Financial Analysis &amp; Pros/Cons</vt:lpstr>
      <vt:lpstr>PowerPoint Presentation</vt:lpstr>
      <vt:lpstr>On-Board Filtration Recommendation</vt:lpstr>
      <vt:lpstr>PowerPoint Presentation</vt:lpstr>
      <vt:lpstr>Other Future Opportunities</vt:lpstr>
      <vt:lpstr>PowerPoint Presentation</vt:lpstr>
      <vt:lpstr>Extra Retarding Package</vt:lpstr>
      <vt:lpstr>Results</vt:lpstr>
      <vt:lpstr>Different Brake Packages in FCX D-Model Fleet</vt:lpstr>
      <vt:lpstr>Cost to Convert from MA4 to MA2</vt:lpstr>
      <vt:lpstr>Conversion from MA1 (Standard) to MA2 (Extra Retarding)</vt:lpstr>
      <vt:lpstr>If We Knew Then What We Know Now</vt:lpstr>
      <vt:lpstr>Duo Cone</vt:lpstr>
      <vt:lpstr>Duo Cone Tooling </vt:lpstr>
      <vt:lpstr>Recommendation: Ancillary Component Changes With Major Component Replacement</vt:lpstr>
      <vt:lpstr>Mid-Life Recommendations</vt:lpstr>
      <vt:lpstr>Recommendation: Extended Life Brake Discs</vt:lpstr>
      <vt:lpstr>Extending Brake Life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Text Line 1 Headline Text Line 2</dc:title>
  <dc:creator>Kelley, Kathy</dc:creator>
  <cp:lastModifiedBy>Takala, Todd</cp:lastModifiedBy>
  <cp:revision>2</cp:revision>
  <dcterms:created xsi:type="dcterms:W3CDTF">2021-01-27T16:56:39Z</dcterms:created>
  <dcterms:modified xsi:type="dcterms:W3CDTF">2021-09-03T15:17:50Z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0x01010048BCE99BFD6B1C40808E5EC10F462352</vt:lpwstr>
  </property>
</Properties>
</file>